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6"/>
  </p:notesMasterIdLst>
  <p:sldIdLst>
    <p:sldId id="299" r:id="rId5"/>
    <p:sldId id="301" r:id="rId6"/>
    <p:sldId id="267" r:id="rId7"/>
    <p:sldId id="323" r:id="rId8"/>
    <p:sldId id="257" r:id="rId9"/>
    <p:sldId id="324" r:id="rId10"/>
    <p:sldId id="262" r:id="rId11"/>
    <p:sldId id="259" r:id="rId12"/>
    <p:sldId id="322" r:id="rId13"/>
    <p:sldId id="258" r:id="rId14"/>
    <p:sldId id="271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9" r:id="rId23"/>
    <p:sldId id="318" r:id="rId24"/>
    <p:sldId id="320" r:id="rId25"/>
    <p:sldId id="321" r:id="rId26"/>
    <p:sldId id="302" r:id="rId27"/>
    <p:sldId id="310" r:id="rId28"/>
    <p:sldId id="264" r:id="rId29"/>
    <p:sldId id="304" r:id="rId30"/>
    <p:sldId id="305" r:id="rId31"/>
    <p:sldId id="308" r:id="rId32"/>
    <p:sldId id="306" r:id="rId33"/>
    <p:sldId id="309" r:id="rId34"/>
    <p:sldId id="307" r:id="rId35"/>
  </p:sldIdLst>
  <p:sldSz cx="9144000" cy="5143500" type="screen16x9"/>
  <p:notesSz cx="6858000" cy="9144000"/>
  <p:embeddedFontLst>
    <p:embeddedFont>
      <p:font typeface="Anton" panose="020B0604020202020204" charset="0"/>
      <p:regular r:id="rId37"/>
    </p:embeddedFont>
    <p:embeddedFont>
      <p:font typeface="Fira Sans Condensed Light" panose="020B0604020202020204" charset="0"/>
      <p:regular r:id="rId38"/>
      <p:bold r:id="rId39"/>
      <p:italic r:id="rId40"/>
      <p:boldItalic r:id="rId41"/>
    </p:embeddedFont>
    <p:embeddedFont>
      <p:font typeface="Rajdhani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9AEF1-AF21-427B-90D4-11ED94A17180}" v="987" dt="2021-02-22T12:43:19.952"/>
    <p1510:client id="{468FBF3B-8BE8-4D87-A7D9-FF0107F2E774}" v="5" dt="2021-02-17T16:39:24.875"/>
    <p1510:client id="{7902723D-A93A-4619-BBA5-D39F662FFF1F}" v="16" dt="2021-02-22T12:53:51.168"/>
    <p1510:client id="{AD2ADCAF-D68B-4704-A1DA-13AF2AA37FFA}" v="7" dt="2021-02-17T16:43:04.244"/>
    <p1510:client id="{B60D188E-16A4-47DA-B922-1A034ED8AD52}" v="70" dt="2021-02-21T11:06:04.907"/>
    <p1510:client id="{BA4672C4-C4EF-476E-AA77-A87672F39B34}" v="2" dt="2021-02-27T07:11:27.584"/>
    <p1510:client id="{DC444F41-71FC-4F3B-B4F4-2CB84EE2E137}" v="316" dt="2021-02-22T10:56:46.265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3939AEF1-AF21-427B-90D4-11ED94A17180}"/>
    <pc:docChg chg="addSld modSld sldOrd">
      <pc:chgData name="Lakatos Róbert" userId="S::lakatos.robert@it.unideb.hu::ac7584ac-6032-46fd-a6c5-78fa5f88ad47" providerId="AD" clId="Web-{3939AEF1-AF21-427B-90D4-11ED94A17180}" dt="2021-02-22T12:43:19.952" v="969" actId="20577"/>
      <pc:docMkLst>
        <pc:docMk/>
      </pc:docMkLst>
      <pc:sldChg chg="modSp ord">
        <pc:chgData name="Lakatos Róbert" userId="S::lakatos.robert@it.unideb.hu::ac7584ac-6032-46fd-a6c5-78fa5f88ad47" providerId="AD" clId="Web-{3939AEF1-AF21-427B-90D4-11ED94A17180}" dt="2021-02-22T12:43:19.952" v="969" actId="20577"/>
        <pc:sldMkLst>
          <pc:docMk/>
          <pc:sldMk cId="0" sldId="257"/>
        </pc:sldMkLst>
        <pc:spChg chg="mod">
          <ac:chgData name="Lakatos Róbert" userId="S::lakatos.robert@it.unideb.hu::ac7584ac-6032-46fd-a6c5-78fa5f88ad47" providerId="AD" clId="Web-{3939AEF1-AF21-427B-90D4-11ED94A17180}" dt="2021-02-22T12:40:51.141" v="932" actId="20577"/>
          <ac:spMkLst>
            <pc:docMk/>
            <pc:sldMk cId="0" sldId="257"/>
            <ac:spMk id="109" creationId="{00000000-0000-0000-0000-000000000000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2:43:19.952" v="969" actId="20577"/>
          <ac:spMkLst>
            <pc:docMk/>
            <pc:sldMk cId="0" sldId="257"/>
            <ac:spMk id="110" creationId="{00000000-0000-0000-0000-000000000000}"/>
          </ac:spMkLst>
        </pc:spChg>
      </pc:sldChg>
      <pc:sldChg chg="ord">
        <pc:chgData name="Lakatos Róbert" userId="S::lakatos.robert@it.unideb.hu::ac7584ac-6032-46fd-a6c5-78fa5f88ad47" providerId="AD" clId="Web-{3939AEF1-AF21-427B-90D4-11ED94A17180}" dt="2021-02-22T11:03:06.423" v="0"/>
        <pc:sldMkLst>
          <pc:docMk/>
          <pc:sldMk cId="0" sldId="258"/>
        </pc:sldMkLst>
      </pc:sldChg>
      <pc:sldChg chg="modSp">
        <pc:chgData name="Lakatos Róbert" userId="S::lakatos.robert@it.unideb.hu::ac7584ac-6032-46fd-a6c5-78fa5f88ad47" providerId="AD" clId="Web-{3939AEF1-AF21-427B-90D4-11ED94A17180}" dt="2021-02-22T12:35:32.534" v="712" actId="14100"/>
        <pc:sldMkLst>
          <pc:docMk/>
          <pc:sldMk cId="0" sldId="262"/>
        </pc:sldMkLst>
        <pc:spChg chg="mod">
          <ac:chgData name="Lakatos Róbert" userId="S::lakatos.robert@it.unideb.hu::ac7584ac-6032-46fd-a6c5-78fa5f88ad47" providerId="AD" clId="Web-{3939AEF1-AF21-427B-90D4-11ED94A17180}" dt="2021-02-22T12:35:32.534" v="712" actId="14100"/>
          <ac:spMkLst>
            <pc:docMk/>
            <pc:sldMk cId="0" sldId="262"/>
            <ac:spMk id="176" creationId="{00000000-0000-0000-0000-000000000000}"/>
          </ac:spMkLst>
        </pc:spChg>
      </pc:sldChg>
      <pc:sldChg chg="delSp modSp">
        <pc:chgData name="Lakatos Róbert" userId="S::lakatos.robert@it.unideb.hu::ac7584ac-6032-46fd-a6c5-78fa5f88ad47" providerId="AD" clId="Web-{3939AEF1-AF21-427B-90D4-11ED94A17180}" dt="2021-02-22T11:45:01.470" v="351" actId="20577"/>
        <pc:sldMkLst>
          <pc:docMk/>
          <pc:sldMk cId="0" sldId="271"/>
        </pc:sldMkLst>
        <pc:spChg chg="mod">
          <ac:chgData name="Lakatos Róbert" userId="S::lakatos.robert@it.unideb.hu::ac7584ac-6032-46fd-a6c5-78fa5f88ad47" providerId="AD" clId="Web-{3939AEF1-AF21-427B-90D4-11ED94A17180}" dt="2021-02-22T11:45:01.470" v="351" actId="20577"/>
          <ac:spMkLst>
            <pc:docMk/>
            <pc:sldMk cId="0" sldId="271"/>
            <ac:spMk id="11" creationId="{A1A136A3-7119-41E4-A5D2-81E07CF68773}"/>
          </ac:spMkLst>
        </pc:spChg>
        <pc:spChg chg="del mod">
          <ac:chgData name="Lakatos Róbert" userId="S::lakatos.robert@it.unideb.hu::ac7584ac-6032-46fd-a6c5-78fa5f88ad47" providerId="AD" clId="Web-{3939AEF1-AF21-427B-90D4-11ED94A17180}" dt="2021-02-22T11:03:21.783" v="3"/>
          <ac:spMkLst>
            <pc:docMk/>
            <pc:sldMk cId="0" sldId="271"/>
            <ac:spMk id="759" creationId="{00000000-0000-0000-0000-000000000000}"/>
          </ac:spMkLst>
        </pc:spChg>
        <pc:picChg chg="mod">
          <ac:chgData name="Lakatos Róbert" userId="S::lakatos.robert@it.unideb.hu::ac7584ac-6032-46fd-a6c5-78fa5f88ad47" providerId="AD" clId="Web-{3939AEF1-AF21-427B-90D4-11ED94A17180}" dt="2021-02-22T11:03:30.581" v="4" actId="1076"/>
          <ac:picMkLst>
            <pc:docMk/>
            <pc:sldMk cId="0" sldId="271"/>
            <ac:picMk id="4" creationId="{4EA103E7-EB34-4A06-9097-223025093639}"/>
          </ac:picMkLst>
        </pc:picChg>
      </pc:sldChg>
      <pc:sldChg chg="modSp">
        <pc:chgData name="Lakatos Róbert" userId="S::lakatos.robert@it.unideb.hu::ac7584ac-6032-46fd-a6c5-78fa5f88ad47" providerId="AD" clId="Web-{3939AEF1-AF21-427B-90D4-11ED94A17180}" dt="2021-02-22T12:35:40.504" v="713" actId="20577"/>
        <pc:sldMkLst>
          <pc:docMk/>
          <pc:sldMk cId="1801394005" sldId="302"/>
        </pc:sldMkLst>
        <pc:spChg chg="mod">
          <ac:chgData name="Lakatos Róbert" userId="S::lakatos.robert@it.unideb.hu::ac7584ac-6032-46fd-a6c5-78fa5f88ad47" providerId="AD" clId="Web-{3939AEF1-AF21-427B-90D4-11ED94A17180}" dt="2021-02-22T12:35:40.504" v="713" actId="20577"/>
          <ac:spMkLst>
            <pc:docMk/>
            <pc:sldMk cId="1801394005" sldId="302"/>
            <ac:spMk id="176" creationId="{00000000-0000-0000-0000-000000000000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7:05.925" v="35" actId="20577"/>
        <pc:sldMkLst>
          <pc:docMk/>
          <pc:sldMk cId="3706594991" sldId="311"/>
        </pc:sldMkLst>
        <pc:spChg chg="add del mod">
          <ac:chgData name="Lakatos Róbert" userId="S::lakatos.robert@it.unideb.hu::ac7584ac-6032-46fd-a6c5-78fa5f88ad47" providerId="AD" clId="Web-{3939AEF1-AF21-427B-90D4-11ED94A17180}" dt="2021-02-22T11:05:01.400" v="18"/>
          <ac:spMkLst>
            <pc:docMk/>
            <pc:sldMk cId="3706594991" sldId="311"/>
            <ac:spMk id="3" creationId="{7AE313FD-1B52-4C32-97E2-C2C25290428F}"/>
          </ac:spMkLst>
        </pc:spChg>
        <pc:spChg chg="add del mod">
          <ac:chgData name="Lakatos Róbert" userId="S::lakatos.robert@it.unideb.hu::ac7584ac-6032-46fd-a6c5-78fa5f88ad47" providerId="AD" clId="Web-{3939AEF1-AF21-427B-90D4-11ED94A17180}" dt="2021-02-22T11:05:19.526" v="22"/>
          <ac:spMkLst>
            <pc:docMk/>
            <pc:sldMk cId="3706594991" sldId="311"/>
            <ac:spMk id="5" creationId="{0F725F36-47E2-42D1-9819-544B17F44CD7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06:16.875" v="31" actId="14100"/>
          <ac:spMkLst>
            <pc:docMk/>
            <pc:sldMk cId="3706594991" sldId="311"/>
            <ac:spMk id="6" creationId="{06A90628-B815-4DF0-9469-C108EF5D3630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07:05.925" v="35" actId="20577"/>
          <ac:spMkLst>
            <pc:docMk/>
            <pc:sldMk cId="3706594991" sldId="311"/>
            <ac:spMk id="8" creationId="{2E85C95C-A841-411E-BE4E-240EBB363070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1:04:16.897" v="7" actId="20577"/>
          <ac:spMkLst>
            <pc:docMk/>
            <pc:sldMk cId="3706594991" sldId="311"/>
            <ac:spMk id="11" creationId="{A1A136A3-7119-41E4-A5D2-81E07CF68773}"/>
          </ac:spMkLst>
        </pc:spChg>
        <pc:picChg chg="add del mod">
          <ac:chgData name="Lakatos Róbert" userId="S::lakatos.robert@it.unideb.hu::ac7584ac-6032-46fd-a6c5-78fa5f88ad47" providerId="AD" clId="Web-{3939AEF1-AF21-427B-90D4-11ED94A17180}" dt="2021-02-22T11:04:53.634" v="14"/>
          <ac:picMkLst>
            <pc:docMk/>
            <pc:sldMk cId="3706594991" sldId="311"/>
            <ac:picMk id="2" creationId="{2A2E0708-B9F7-466F-BE09-C10837FDCEFA}"/>
          </ac:picMkLst>
        </pc:picChg>
        <pc:picChg chg="del">
          <ac:chgData name="Lakatos Róbert" userId="S::lakatos.robert@it.unideb.hu::ac7584ac-6032-46fd-a6c5-78fa5f88ad47" providerId="AD" clId="Web-{3939AEF1-AF21-427B-90D4-11ED94A17180}" dt="2021-02-22T11:04:17.944" v="8"/>
          <ac:picMkLst>
            <pc:docMk/>
            <pc:sldMk cId="3706594991" sldId="311"/>
            <ac:picMk id="4" creationId="{4EA103E7-EB34-4A06-9097-223025093639}"/>
          </ac:picMkLst>
        </pc:picChg>
      </pc:sldChg>
      <pc:sldChg chg="addSp add replId">
        <pc:chgData name="Lakatos Róbert" userId="S::lakatos.robert@it.unideb.hu::ac7584ac-6032-46fd-a6c5-78fa5f88ad47" providerId="AD" clId="Web-{3939AEF1-AF21-427B-90D4-11ED94A17180}" dt="2021-02-22T11:07:09.957" v="36"/>
        <pc:sldMkLst>
          <pc:docMk/>
          <pc:sldMk cId="2328737481" sldId="312"/>
        </pc:sldMkLst>
        <pc:spChg chg="add">
          <ac:chgData name="Lakatos Róbert" userId="S::lakatos.robert@it.unideb.hu::ac7584ac-6032-46fd-a6c5-78fa5f88ad47" providerId="AD" clId="Web-{3939AEF1-AF21-427B-90D4-11ED94A17180}" dt="2021-02-22T11:07:09.957" v="36"/>
          <ac:spMkLst>
            <pc:docMk/>
            <pc:sldMk cId="2328737481" sldId="312"/>
            <ac:spMk id="3" creationId="{F3B572F4-2595-465D-AC18-6A7FC9DCB8A6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7:54.272" v="42" actId="1076"/>
        <pc:sldMkLst>
          <pc:docMk/>
          <pc:sldMk cId="1053825832" sldId="313"/>
        </pc:sldMkLst>
        <pc:picChg chg="del">
          <ac:chgData name="Lakatos Róbert" userId="S::lakatos.robert@it.unideb.hu::ac7584ac-6032-46fd-a6c5-78fa5f88ad47" providerId="AD" clId="Web-{3939AEF1-AF21-427B-90D4-11ED94A17180}" dt="2021-02-22T11:07:43.943" v="38"/>
          <ac:picMkLst>
            <pc:docMk/>
            <pc:sldMk cId="1053825832" sldId="313"/>
            <ac:picMk id="2" creationId="{2A2E0708-B9F7-466F-BE09-C10837FDCEFA}"/>
          </ac:picMkLst>
        </pc:picChg>
        <pc:picChg chg="add mod">
          <ac:chgData name="Lakatos Róbert" userId="S::lakatos.robert@it.unideb.hu::ac7584ac-6032-46fd-a6c5-78fa5f88ad47" providerId="AD" clId="Web-{3939AEF1-AF21-427B-90D4-11ED94A17180}" dt="2021-02-22T11:07:54.272" v="42" actId="1076"/>
          <ac:picMkLst>
            <pc:docMk/>
            <pc:sldMk cId="1053825832" sldId="313"/>
            <ac:picMk id="4" creationId="{E624C96F-49BF-42C5-AB83-7579F0C9DCA3}"/>
          </ac:picMkLst>
        </pc:pic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8:52.324" v="49" actId="1076"/>
        <pc:sldMkLst>
          <pc:docMk/>
          <pc:sldMk cId="1013139561" sldId="314"/>
        </pc:sldMkLst>
        <pc:picChg chg="add mod">
          <ac:chgData name="Lakatos Róbert" userId="S::lakatos.robert@it.unideb.hu::ac7584ac-6032-46fd-a6c5-78fa5f88ad47" providerId="AD" clId="Web-{3939AEF1-AF21-427B-90D4-11ED94A17180}" dt="2021-02-22T11:08:52.324" v="49" actId="1076"/>
          <ac:picMkLst>
            <pc:docMk/>
            <pc:sldMk cId="1013139561" sldId="314"/>
            <ac:picMk id="2" creationId="{C794F22C-9376-4649-9D0E-4E145F62BE5A}"/>
          </ac:picMkLst>
        </pc:picChg>
        <pc:picChg chg="del">
          <ac:chgData name="Lakatos Róbert" userId="S::lakatos.robert@it.unideb.hu::ac7584ac-6032-46fd-a6c5-78fa5f88ad47" providerId="AD" clId="Web-{3939AEF1-AF21-427B-90D4-11ED94A17180}" dt="2021-02-22T11:08:36.166" v="44"/>
          <ac:picMkLst>
            <pc:docMk/>
            <pc:sldMk cId="1013139561" sldId="314"/>
            <ac:picMk id="4" creationId="{E624C96F-49BF-42C5-AB83-7579F0C9DCA3}"/>
          </ac:picMkLst>
        </pc:pic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9:38.327" v="55" actId="1076"/>
        <pc:sldMkLst>
          <pc:docMk/>
          <pc:sldMk cId="3591201831" sldId="315"/>
        </pc:sldMkLst>
        <pc:picChg chg="del">
          <ac:chgData name="Lakatos Róbert" userId="S::lakatos.robert@it.unideb.hu::ac7584ac-6032-46fd-a6c5-78fa5f88ad47" providerId="AD" clId="Web-{3939AEF1-AF21-427B-90D4-11ED94A17180}" dt="2021-02-22T11:09:22.842" v="51"/>
          <ac:picMkLst>
            <pc:docMk/>
            <pc:sldMk cId="3591201831" sldId="315"/>
            <ac:picMk id="2" creationId="{C794F22C-9376-4649-9D0E-4E145F62BE5A}"/>
          </ac:picMkLst>
        </pc:picChg>
        <pc:picChg chg="add mod">
          <ac:chgData name="Lakatos Róbert" userId="S::lakatos.robert@it.unideb.hu::ac7584ac-6032-46fd-a6c5-78fa5f88ad47" providerId="AD" clId="Web-{3939AEF1-AF21-427B-90D4-11ED94A17180}" dt="2021-02-22T11:09:38.327" v="55" actId="1076"/>
          <ac:picMkLst>
            <pc:docMk/>
            <pc:sldMk cId="3591201831" sldId="315"/>
            <ac:picMk id="4" creationId="{6FE33ED8-463D-49EB-B690-98CED40FF7EE}"/>
          </ac:picMkLst>
        </pc:picChg>
      </pc:sldChg>
      <pc:sldChg chg="add replId">
        <pc:chgData name="Lakatos Róbert" userId="S::lakatos.robert@it.unideb.hu::ac7584ac-6032-46fd-a6c5-78fa5f88ad47" providerId="AD" clId="Web-{3939AEF1-AF21-427B-90D4-11ED94A17180}" dt="2021-02-22T11:09:43.296" v="56"/>
        <pc:sldMkLst>
          <pc:docMk/>
          <pc:sldMk cId="951886373" sldId="316"/>
        </pc:sldMkLst>
      </pc:sldChg>
      <pc:sldChg chg="addSp delSp modSp add replId">
        <pc:chgData name="Lakatos Róbert" userId="S::lakatos.robert@it.unideb.hu::ac7584ac-6032-46fd-a6c5-78fa5f88ad47" providerId="AD" clId="Web-{3939AEF1-AF21-427B-90D4-11ED94A17180}" dt="2021-02-22T11:10:24.065" v="62" actId="1076"/>
        <pc:sldMkLst>
          <pc:docMk/>
          <pc:sldMk cId="3416563629" sldId="317"/>
        </pc:sldMkLst>
        <pc:picChg chg="add mod">
          <ac:chgData name="Lakatos Róbert" userId="S::lakatos.robert@it.unideb.hu::ac7584ac-6032-46fd-a6c5-78fa5f88ad47" providerId="AD" clId="Web-{3939AEF1-AF21-427B-90D4-11ED94A17180}" dt="2021-02-22T11:10:24.065" v="62" actId="1076"/>
          <ac:picMkLst>
            <pc:docMk/>
            <pc:sldMk cId="3416563629" sldId="317"/>
            <ac:picMk id="2" creationId="{D928606F-4EDB-40EC-B63A-3EADAB45D826}"/>
          </ac:picMkLst>
        </pc:picChg>
        <pc:picChg chg="del">
          <ac:chgData name="Lakatos Róbert" userId="S::lakatos.robert@it.unideb.hu::ac7584ac-6032-46fd-a6c5-78fa5f88ad47" providerId="AD" clId="Web-{3939AEF1-AF21-427B-90D4-11ED94A17180}" dt="2021-02-22T11:10:14.798" v="58"/>
          <ac:picMkLst>
            <pc:docMk/>
            <pc:sldMk cId="3416563629" sldId="317"/>
            <ac:picMk id="4" creationId="{6FE33ED8-463D-49EB-B690-98CED40FF7EE}"/>
          </ac:picMkLst>
        </pc:pic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55:15.328" v="683" actId="20577"/>
        <pc:sldMkLst>
          <pc:docMk/>
          <pc:sldMk cId="2909315704" sldId="318"/>
        </pc:sldMkLst>
        <pc:spChg chg="del">
          <ac:chgData name="Lakatos Róbert" userId="S::lakatos.robert@it.unideb.hu::ac7584ac-6032-46fd-a6c5-78fa5f88ad47" providerId="AD" clId="Web-{3939AEF1-AF21-427B-90D4-11ED94A17180}" dt="2021-02-22T11:13:52.534" v="77"/>
          <ac:spMkLst>
            <pc:docMk/>
            <pc:sldMk cId="2909315704" sldId="318"/>
            <ac:spMk id="3" creationId="{F3B572F4-2595-465D-AC18-6A7FC9DCB8A6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55:15.328" v="683" actId="20577"/>
          <ac:spMkLst>
            <pc:docMk/>
            <pc:sldMk cId="2909315704" sldId="318"/>
            <ac:spMk id="5" creationId="{9178C1A0-6929-411B-BCA7-C28EB0B4B02C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1:55:12.687" v="682" actId="1076"/>
          <ac:spMkLst>
            <pc:docMk/>
            <pc:sldMk cId="2909315704" sldId="318"/>
            <ac:spMk id="11" creationId="{A1A136A3-7119-41E4-A5D2-81E07CF68773}"/>
          </ac:spMkLst>
        </pc:spChg>
        <pc:picChg chg="del">
          <ac:chgData name="Lakatos Róbert" userId="S::lakatos.robert@it.unideb.hu::ac7584ac-6032-46fd-a6c5-78fa5f88ad47" providerId="AD" clId="Web-{3939AEF1-AF21-427B-90D4-11ED94A17180}" dt="2021-02-22T11:10:56.708" v="64"/>
          <ac:picMkLst>
            <pc:docMk/>
            <pc:sldMk cId="2909315704" sldId="318"/>
            <ac:picMk id="2" creationId="{D928606F-4EDB-40EC-B63A-3EADAB45D826}"/>
          </ac:picMkLst>
        </pc:picChg>
        <pc:picChg chg="add del mod">
          <ac:chgData name="Lakatos Róbert" userId="S::lakatos.robert@it.unideb.hu::ac7584ac-6032-46fd-a6c5-78fa5f88ad47" providerId="AD" clId="Web-{3939AEF1-AF21-427B-90D4-11ED94A17180}" dt="2021-02-22T11:13:06.328" v="69"/>
          <ac:picMkLst>
            <pc:docMk/>
            <pc:sldMk cId="2909315704" sldId="318"/>
            <ac:picMk id="4" creationId="{B998E9A2-6697-490C-86ED-12303CE34F45}"/>
          </ac:picMkLst>
        </pc:picChg>
      </pc:sldChg>
      <pc:sldChg chg="modSp add ord replId">
        <pc:chgData name="Lakatos Róbert" userId="S::lakatos.robert@it.unideb.hu::ac7584ac-6032-46fd-a6c5-78fa5f88ad47" providerId="AD" clId="Web-{3939AEF1-AF21-427B-90D4-11ED94A17180}" dt="2021-02-22T11:44:45.968" v="343" actId="20577"/>
        <pc:sldMkLst>
          <pc:docMk/>
          <pc:sldMk cId="2432283257" sldId="319"/>
        </pc:sldMkLst>
        <pc:spChg chg="mod">
          <ac:chgData name="Lakatos Róbert" userId="S::lakatos.robert@it.unideb.hu::ac7584ac-6032-46fd-a6c5-78fa5f88ad47" providerId="AD" clId="Web-{3939AEF1-AF21-427B-90D4-11ED94A17180}" dt="2021-02-22T11:44:45.968" v="343" actId="20577"/>
          <ac:spMkLst>
            <pc:docMk/>
            <pc:sldMk cId="2432283257" sldId="319"/>
            <ac:spMk id="11" creationId="{A1A136A3-7119-41E4-A5D2-81E07CF68773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56:09.457" v="690" actId="1076"/>
        <pc:sldMkLst>
          <pc:docMk/>
          <pc:sldMk cId="646068800" sldId="320"/>
        </pc:sldMkLst>
        <pc:spChg chg="add del mod">
          <ac:chgData name="Lakatos Róbert" userId="S::lakatos.robert@it.unideb.hu::ac7584ac-6032-46fd-a6c5-78fa5f88ad47" providerId="AD" clId="Web-{3939AEF1-AF21-427B-90D4-11ED94A17180}" dt="2021-02-22T11:36:52.980" v="319"/>
          <ac:spMkLst>
            <pc:docMk/>
            <pc:sldMk cId="646068800" sldId="320"/>
            <ac:spMk id="3" creationId="{61B352B2-8154-4D66-9889-787458695F08}"/>
          </ac:spMkLst>
        </pc:spChg>
        <pc:spChg chg="del mod">
          <ac:chgData name="Lakatos Róbert" userId="S::lakatos.robert@it.unideb.hu::ac7584ac-6032-46fd-a6c5-78fa5f88ad47" providerId="AD" clId="Web-{3939AEF1-AF21-427B-90D4-11ED94A17180}" dt="2021-02-22T11:36:49.558" v="318"/>
          <ac:spMkLst>
            <pc:docMk/>
            <pc:sldMk cId="646068800" sldId="320"/>
            <ac:spMk id="5" creationId="{9178C1A0-6929-411B-BCA7-C28EB0B4B02C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55:57.987" v="689" actId="1076"/>
          <ac:spMkLst>
            <pc:docMk/>
            <pc:sldMk cId="646068800" sldId="320"/>
            <ac:spMk id="6" creationId="{1DB2DEA7-1B1E-4BBB-AB6B-0A476FE4950B}"/>
          </ac:spMkLst>
        </pc:spChg>
        <pc:picChg chg="add del mod">
          <ac:chgData name="Lakatos Róbert" userId="S::lakatos.robert@it.unideb.hu::ac7584ac-6032-46fd-a6c5-78fa5f88ad47" providerId="AD" clId="Web-{3939AEF1-AF21-427B-90D4-11ED94A17180}" dt="2021-02-22T11:47:35.247" v="457"/>
          <ac:picMkLst>
            <pc:docMk/>
            <pc:sldMk cId="646068800" sldId="320"/>
            <ac:picMk id="4" creationId="{9B1E0F53-FC9A-425C-B79A-877CCA58BD5C}"/>
          </ac:picMkLst>
        </pc:picChg>
        <pc:picChg chg="add mod">
          <ac:chgData name="Lakatos Róbert" userId="S::lakatos.robert@it.unideb.hu::ac7584ac-6032-46fd-a6c5-78fa5f88ad47" providerId="AD" clId="Web-{3939AEF1-AF21-427B-90D4-11ED94A17180}" dt="2021-02-22T11:56:09.457" v="690" actId="1076"/>
          <ac:picMkLst>
            <pc:docMk/>
            <pc:sldMk cId="646068800" sldId="320"/>
            <ac:picMk id="8" creationId="{CBC3364D-4104-4C8D-A030-7242D36E4788}"/>
          </ac:picMkLst>
        </pc:picChg>
      </pc:sldChg>
      <pc:sldChg chg="modSp add ord replId">
        <pc:chgData name="Lakatos Róbert" userId="S::lakatos.robert@it.unideb.hu::ac7584ac-6032-46fd-a6c5-78fa5f88ad47" providerId="AD" clId="Web-{3939AEF1-AF21-427B-90D4-11ED94A17180}" dt="2021-02-22T11:56:26.005" v="692" actId="1076"/>
        <pc:sldMkLst>
          <pc:docMk/>
          <pc:sldMk cId="2965865099" sldId="321"/>
        </pc:sldMkLst>
        <pc:spChg chg="mod">
          <ac:chgData name="Lakatos Róbert" userId="S::lakatos.robert@it.unideb.hu::ac7584ac-6032-46fd-a6c5-78fa5f88ad47" providerId="AD" clId="Web-{3939AEF1-AF21-427B-90D4-11ED94A17180}" dt="2021-02-22T11:56:26.005" v="692" actId="1076"/>
          <ac:spMkLst>
            <pc:docMk/>
            <pc:sldMk cId="2965865099" sldId="321"/>
            <ac:spMk id="5" creationId="{9178C1A0-6929-411B-BCA7-C28EB0B4B02C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1:44:09.200" v="331" actId="20577"/>
          <ac:spMkLst>
            <pc:docMk/>
            <pc:sldMk cId="2965865099" sldId="321"/>
            <ac:spMk id="11" creationId="{A1A136A3-7119-41E4-A5D2-81E07CF68773}"/>
          </ac:spMkLst>
        </pc:spChg>
      </pc:sldChg>
      <pc:sldChg chg="add replId">
        <pc:chgData name="Lakatos Róbert" userId="S::lakatos.robert@it.unideb.hu::ac7584ac-6032-46fd-a6c5-78fa5f88ad47" providerId="AD" clId="Web-{3939AEF1-AF21-427B-90D4-11ED94A17180}" dt="2021-02-22T12:34:35.373" v="693"/>
        <pc:sldMkLst>
          <pc:docMk/>
          <pc:sldMk cId="2197679696" sldId="322"/>
        </pc:sldMkLst>
      </pc:sldChg>
      <pc:sldChg chg="modSp add ord replId">
        <pc:chgData name="Lakatos Róbert" userId="S::lakatos.robert@it.unideb.hu::ac7584ac-6032-46fd-a6c5-78fa5f88ad47" providerId="AD" clId="Web-{3939AEF1-AF21-427B-90D4-11ED94A17180}" dt="2021-02-22T12:35:19.596" v="703" actId="14100"/>
        <pc:sldMkLst>
          <pc:docMk/>
          <pc:sldMk cId="2779732736" sldId="323"/>
        </pc:sldMkLst>
        <pc:spChg chg="mod">
          <ac:chgData name="Lakatos Róbert" userId="S::lakatos.robert@it.unideb.hu::ac7584ac-6032-46fd-a6c5-78fa5f88ad47" providerId="AD" clId="Web-{3939AEF1-AF21-427B-90D4-11ED94A17180}" dt="2021-02-22T12:35:10.298" v="701" actId="20577"/>
          <ac:spMkLst>
            <pc:docMk/>
            <pc:sldMk cId="2779732736" sldId="323"/>
            <ac:spMk id="174" creationId="{00000000-0000-0000-0000-000000000000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2:35:19.596" v="703" actId="14100"/>
          <ac:spMkLst>
            <pc:docMk/>
            <pc:sldMk cId="2779732736" sldId="323"/>
            <ac:spMk id="176" creationId="{00000000-0000-0000-0000-000000000000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2:43:02.138" v="942" actId="20577"/>
        <pc:sldMkLst>
          <pc:docMk/>
          <pc:sldMk cId="2700370125" sldId="324"/>
        </pc:sldMkLst>
        <pc:spChg chg="add del mod">
          <ac:chgData name="Lakatos Róbert" userId="S::lakatos.robert@it.unideb.hu::ac7584ac-6032-46fd-a6c5-78fa5f88ad47" providerId="AD" clId="Web-{3939AEF1-AF21-427B-90D4-11ED94A17180}" dt="2021-02-22T12:42:12.477" v="935"/>
          <ac:spMkLst>
            <pc:docMk/>
            <pc:sldMk cId="2700370125" sldId="324"/>
            <ac:spMk id="3" creationId="{AE133E83-5E5D-41F9-9EF7-A6C41144B24E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2:43:02.138" v="942" actId="20577"/>
          <ac:spMkLst>
            <pc:docMk/>
            <pc:sldMk cId="2700370125" sldId="324"/>
            <ac:spMk id="5" creationId="{6D95585E-7118-47A5-8039-6F0B75C30366}"/>
          </ac:spMkLst>
        </pc:spChg>
        <pc:spChg chg="del">
          <ac:chgData name="Lakatos Róbert" userId="S::lakatos.robert@it.unideb.hu::ac7584ac-6032-46fd-a6c5-78fa5f88ad47" providerId="AD" clId="Web-{3939AEF1-AF21-427B-90D4-11ED94A17180}" dt="2021-02-22T12:42:06.101" v="934"/>
          <ac:spMkLst>
            <pc:docMk/>
            <pc:sldMk cId="2700370125" sldId="324"/>
            <ac:spMk id="110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3939AEF1-AF21-427B-90D4-11ED94A17180}" dt="2021-02-22T12:42:44.480" v="940" actId="1076"/>
          <ac:picMkLst>
            <pc:docMk/>
            <pc:sldMk cId="2700370125" sldId="324"/>
            <ac:picMk id="4" creationId="{9FE0A0A9-E7BD-43AD-A9DA-38ACF68C9C5B}"/>
          </ac:picMkLst>
        </pc:picChg>
      </pc:sldChg>
    </pc:docChg>
  </pc:docChgLst>
  <pc:docChgLst>
    <pc:chgData name="Bogacsovics Gergő" userId="S::bgeri74@unidebhu.onmicrosoft.com::1b3974f4-9adb-488c-8027-260dafc31672" providerId="AD" clId="Web-{B60D188E-16A4-47DA-B922-1A034ED8AD52}"/>
    <pc:docChg chg="modSld">
      <pc:chgData name="Bogacsovics Gergő" userId="S::bgeri74@unidebhu.onmicrosoft.com::1b3974f4-9adb-488c-8027-260dafc31672" providerId="AD" clId="Web-{B60D188E-16A4-47DA-B922-1A034ED8AD52}" dt="2021-02-21T11:06:04.907" v="59" actId="20577"/>
      <pc:docMkLst>
        <pc:docMk/>
      </pc:docMkLst>
      <pc:sldChg chg="modSp">
        <pc:chgData name="Bogacsovics Gergő" userId="S::bgeri74@unidebhu.onmicrosoft.com::1b3974f4-9adb-488c-8027-260dafc31672" providerId="AD" clId="Web-{B60D188E-16A4-47DA-B922-1A034ED8AD52}" dt="2021-02-21T11:02:16.869" v="39" actId="20577"/>
        <pc:sldMkLst>
          <pc:docMk/>
          <pc:sldMk cId="0" sldId="257"/>
        </pc:sldMkLst>
        <pc:spChg chg="mod">
          <ac:chgData name="Bogacsovics Gergő" userId="S::bgeri74@unidebhu.onmicrosoft.com::1b3974f4-9adb-488c-8027-260dafc31672" providerId="AD" clId="Web-{B60D188E-16A4-47DA-B922-1A034ED8AD52}" dt="2021-02-21T11:02:16.869" v="39" actId="20577"/>
          <ac:spMkLst>
            <pc:docMk/>
            <pc:sldMk cId="0" sldId="257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3:30.105" v="41" actId="20577"/>
        <pc:sldMkLst>
          <pc:docMk/>
          <pc:sldMk cId="0" sldId="258"/>
        </pc:sldMkLst>
        <pc:spChg chg="mod">
          <ac:chgData name="Bogacsovics Gergő" userId="S::bgeri74@unidebhu.onmicrosoft.com::1b3974f4-9adb-488c-8027-260dafc31672" providerId="AD" clId="Web-{B60D188E-16A4-47DA-B922-1A034ED8AD52}" dt="2021-02-21T11:03:30.105" v="41" actId="20577"/>
          <ac:spMkLst>
            <pc:docMk/>
            <pc:sldMk cId="0" sldId="258"/>
            <ac:spMk id="12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0:57:59.752" v="7" actId="20577"/>
        <pc:sldMkLst>
          <pc:docMk/>
          <pc:sldMk cId="0" sldId="259"/>
        </pc:sldMkLst>
        <pc:spChg chg="mod">
          <ac:chgData name="Bogacsovics Gergő" userId="S::bgeri74@unidebhu.onmicrosoft.com::1b3974f4-9adb-488c-8027-260dafc31672" providerId="AD" clId="Web-{B60D188E-16A4-47DA-B922-1A034ED8AD52}" dt="2021-02-21T10:57:59.752" v="7" actId="20577"/>
          <ac:spMkLst>
            <pc:docMk/>
            <pc:sldMk cId="0" sldId="259"/>
            <ac:spMk id="136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0:57:15.813" v="2" actId="20577"/>
        <pc:sldMkLst>
          <pc:docMk/>
          <pc:sldMk cId="0" sldId="262"/>
        </pc:sldMkLst>
        <pc:spChg chg="mod">
          <ac:chgData name="Bogacsovics Gergő" userId="S::bgeri74@unidebhu.onmicrosoft.com::1b3974f4-9adb-488c-8027-260dafc31672" providerId="AD" clId="Web-{B60D188E-16A4-47DA-B922-1A034ED8AD52}" dt="2021-02-21T10:57:15.813" v="2" actId="20577"/>
          <ac:spMkLst>
            <pc:docMk/>
            <pc:sldMk cId="0" sldId="262"/>
            <ac:spMk id="8" creationId="{F7CFDDEC-B4A2-42FE-B1CB-30BA179D07C7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0:56:50.219" v="0" actId="20577"/>
        <pc:sldMkLst>
          <pc:docMk/>
          <pc:sldMk cId="0" sldId="267"/>
        </pc:sldMkLst>
        <pc:spChg chg="mod">
          <ac:chgData name="Bogacsovics Gergő" userId="S::bgeri74@unidebhu.onmicrosoft.com::1b3974f4-9adb-488c-8027-260dafc31672" providerId="AD" clId="Web-{B60D188E-16A4-47DA-B922-1A034ED8AD52}" dt="2021-02-21T10:56:50.219" v="0" actId="20577"/>
          <ac:spMkLst>
            <pc:docMk/>
            <pc:sldMk cId="0" sldId="267"/>
            <ac:spMk id="684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4:41.388" v="47" actId="20577"/>
        <pc:sldMkLst>
          <pc:docMk/>
          <pc:sldMk cId="1149481154" sldId="304"/>
        </pc:sldMkLst>
        <pc:spChg chg="mod">
          <ac:chgData name="Bogacsovics Gergő" userId="S::bgeri74@unidebhu.onmicrosoft.com::1b3974f4-9adb-488c-8027-260dafc31672" providerId="AD" clId="Web-{B60D188E-16A4-47DA-B922-1A034ED8AD52}" dt="2021-02-21T11:04:41.388" v="47" actId="20577"/>
          <ac:spMkLst>
            <pc:docMk/>
            <pc:sldMk cId="1149481154" sldId="304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4:51.451" v="49" actId="20577"/>
        <pc:sldMkLst>
          <pc:docMk/>
          <pc:sldMk cId="1137940422" sldId="305"/>
        </pc:sldMkLst>
        <pc:spChg chg="mod">
          <ac:chgData name="Bogacsovics Gergő" userId="S::bgeri74@unidebhu.onmicrosoft.com::1b3974f4-9adb-488c-8027-260dafc31672" providerId="AD" clId="Web-{B60D188E-16A4-47DA-B922-1A034ED8AD52}" dt="2021-02-21T11:04:51.451" v="49" actId="20577"/>
          <ac:spMkLst>
            <pc:docMk/>
            <pc:sldMk cId="1137940422" sldId="305"/>
            <ac:spMk id="109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6:04.907" v="59" actId="20577"/>
        <pc:sldMkLst>
          <pc:docMk/>
          <pc:sldMk cId="1804169034" sldId="309"/>
        </pc:sldMkLst>
        <pc:spChg chg="mod">
          <ac:chgData name="Bogacsovics Gergő" userId="S::bgeri74@unidebhu.onmicrosoft.com::1b3974f4-9adb-488c-8027-260dafc31672" providerId="AD" clId="Web-{B60D188E-16A4-47DA-B922-1A034ED8AD52}" dt="2021-02-21T11:06:01.172" v="58" actId="20577"/>
          <ac:spMkLst>
            <pc:docMk/>
            <pc:sldMk cId="1804169034" sldId="309"/>
            <ac:spMk id="109" creationId="{00000000-0000-0000-0000-000000000000}"/>
          </ac:spMkLst>
        </pc:spChg>
        <pc:spChg chg="mod">
          <ac:chgData name="Bogacsovics Gergő" userId="S::bgeri74@unidebhu.onmicrosoft.com::1b3974f4-9adb-488c-8027-260dafc31672" providerId="AD" clId="Web-{B60D188E-16A4-47DA-B922-1A034ED8AD52}" dt="2021-02-21T11:06:04.907" v="59" actId="20577"/>
          <ac:spMkLst>
            <pc:docMk/>
            <pc:sldMk cId="1804169034" sldId="309"/>
            <ac:spMk id="110" creationId="{00000000-0000-0000-0000-000000000000}"/>
          </ac:spMkLst>
        </pc:spChg>
      </pc:sldChg>
    </pc:docChg>
  </pc:docChgLst>
  <pc:docChgLst>
    <pc:chgData clId="Web-{BA4672C4-C4EF-476E-AA77-A87672F39B34}"/>
    <pc:docChg chg="modSld">
      <pc:chgData name="" userId="" providerId="" clId="Web-{BA4672C4-C4EF-476E-AA77-A87672F39B34}" dt="2021-02-27T07:11:23.178" v="0" actId="20577"/>
      <pc:docMkLst>
        <pc:docMk/>
      </pc:docMkLst>
      <pc:sldChg chg="modSp">
        <pc:chgData name="" userId="" providerId="" clId="Web-{BA4672C4-C4EF-476E-AA77-A87672F39B34}" dt="2021-02-27T07:11:23.178" v="0" actId="20577"/>
        <pc:sldMkLst>
          <pc:docMk/>
          <pc:sldMk cId="2779732736" sldId="323"/>
        </pc:sldMkLst>
        <pc:spChg chg="mod">
          <ac:chgData name="" userId="" providerId="" clId="Web-{BA4672C4-C4EF-476E-AA77-A87672F39B34}" dt="2021-02-27T07:11:23.178" v="0" actId="20577"/>
          <ac:spMkLst>
            <pc:docMk/>
            <pc:sldMk cId="2779732736" sldId="323"/>
            <ac:spMk id="174" creationId="{00000000-0000-0000-0000-000000000000}"/>
          </ac:spMkLst>
        </pc:spChg>
      </pc:sldChg>
    </pc:docChg>
  </pc:docChgLst>
  <pc:docChgLst>
    <pc:chgData name="Lakatos Róbert" userId="S::lakatos.robert@it.unideb.hu::ac7584ac-6032-46fd-a6c5-78fa5f88ad47" providerId="AD" clId="Web-{DC444F41-71FC-4F3B-B4F4-2CB84EE2E137}"/>
    <pc:docChg chg="addSld delSld modSld sldOrd">
      <pc:chgData name="Lakatos Róbert" userId="S::lakatos.robert@it.unideb.hu::ac7584ac-6032-46fd-a6c5-78fa5f88ad47" providerId="AD" clId="Web-{DC444F41-71FC-4F3B-B4F4-2CB84EE2E137}" dt="2021-02-22T10:56:46.265" v="300" actId="1076"/>
      <pc:docMkLst>
        <pc:docMk/>
      </pc:docMkLst>
      <pc:sldChg chg="modSp">
        <pc:chgData name="Lakatos Róbert" userId="S::lakatos.robert@it.unideb.hu::ac7584ac-6032-46fd-a6c5-78fa5f88ad47" providerId="AD" clId="Web-{DC444F41-71FC-4F3B-B4F4-2CB84EE2E137}" dt="2021-02-22T10:47:10.843" v="142" actId="20577"/>
        <pc:sldMkLst>
          <pc:docMk/>
          <pc:sldMk cId="0" sldId="257"/>
        </pc:sldMkLst>
        <pc:spChg chg="mod">
          <ac:chgData name="Lakatos Róbert" userId="S::lakatos.robert@it.unideb.hu::ac7584ac-6032-46fd-a6c5-78fa5f88ad47" providerId="AD" clId="Web-{DC444F41-71FC-4F3B-B4F4-2CB84EE2E137}" dt="2021-02-22T10:47:10.843" v="142" actId="20577"/>
          <ac:spMkLst>
            <pc:docMk/>
            <pc:sldMk cId="0" sldId="257"/>
            <ac:spMk id="110" creationId="{00000000-0000-0000-0000-000000000000}"/>
          </ac:spMkLst>
        </pc:spChg>
      </pc:sldChg>
      <pc:sldChg chg="addSp modSp">
        <pc:chgData name="Lakatos Róbert" userId="S::lakatos.robert@it.unideb.hu::ac7584ac-6032-46fd-a6c5-78fa5f88ad47" providerId="AD" clId="Web-{DC444F41-71FC-4F3B-B4F4-2CB84EE2E137}" dt="2021-02-22T10:54:56.855" v="288" actId="20577"/>
        <pc:sldMkLst>
          <pc:docMk/>
          <pc:sldMk cId="0" sldId="258"/>
        </pc:sldMkLst>
        <pc:spChg chg="add mod">
          <ac:chgData name="Lakatos Róbert" userId="S::lakatos.robert@it.unideb.hu::ac7584ac-6032-46fd-a6c5-78fa5f88ad47" providerId="AD" clId="Web-{DC444F41-71FC-4F3B-B4F4-2CB84EE2E137}" dt="2021-02-22T10:52:19.070" v="224" actId="1076"/>
          <ac:spMkLst>
            <pc:docMk/>
            <pc:sldMk cId="0" sldId="258"/>
            <ac:spMk id="2" creationId="{D2F202AB-0C92-492C-9C39-D05F92562A48}"/>
          </ac:spMkLst>
        </pc:spChg>
        <pc:spChg chg="add mod">
          <ac:chgData name="Lakatos Róbert" userId="S::lakatos.robert@it.unideb.hu::ac7584ac-6032-46fd-a6c5-78fa5f88ad47" providerId="AD" clId="Web-{DC444F41-71FC-4F3B-B4F4-2CB84EE2E137}" dt="2021-02-22T10:54:56.855" v="288" actId="20577"/>
          <ac:spMkLst>
            <pc:docMk/>
            <pc:sldMk cId="0" sldId="258"/>
            <ac:spMk id="3" creationId="{BA5387C1-A234-4561-AE0D-2ADC3851C28E}"/>
          </ac:spMkLst>
        </pc:spChg>
        <pc:spChg chg="add mod">
          <ac:chgData name="Lakatos Róbert" userId="S::lakatos.robert@it.unideb.hu::ac7584ac-6032-46fd-a6c5-78fa5f88ad47" providerId="AD" clId="Web-{DC444F41-71FC-4F3B-B4F4-2CB84EE2E137}" dt="2021-02-22T10:50:11.129" v="192" actId="1076"/>
          <ac:spMkLst>
            <pc:docMk/>
            <pc:sldMk cId="0" sldId="258"/>
            <ac:spMk id="4" creationId="{E22C4554-7100-43A2-96B4-770501EC5D6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25.347" v="179" actId="1076"/>
          <ac:spMkLst>
            <pc:docMk/>
            <pc:sldMk cId="0" sldId="258"/>
            <ac:spMk id="22" creationId="{0FEFC591-DA43-4BC4-8B91-1D46086B33A8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8:07.673" v="163" actId="20577"/>
          <ac:spMkLst>
            <pc:docMk/>
            <pc:sldMk cId="0" sldId="258"/>
            <ac:spMk id="115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8:59.221" v="169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47.003" v="180" actId="1076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47.019" v="181" actId="1076"/>
          <ac:spMkLst>
            <pc:docMk/>
            <pc:sldMk cId="0" sldId="258"/>
            <ac:spMk id="118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27.567" v="194" actId="1076"/>
          <ac:spMkLst>
            <pc:docMk/>
            <pc:sldMk cId="0" sldId="258"/>
            <ac:spMk id="119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27.583" v="195" actId="1076"/>
          <ac:spMkLst>
            <pc:docMk/>
            <pc:sldMk cId="0" sldId="258"/>
            <ac:spMk id="120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47.833" v="206" actId="1076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47.849" v="207" actId="1076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27.629" v="196" actId="1076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7:57.079" v="152" actId="107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47.864" v="208" actId="1076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47.035" v="182" actId="1076"/>
          <ac:spMkLst>
            <pc:docMk/>
            <pc:sldMk cId="0" sldId="258"/>
            <ac:spMk id="126" creationId="{00000000-0000-0000-0000-000000000000}"/>
          </ac:spMkLst>
        </pc:spChg>
        <pc:cxnChg chg="add mod">
          <ac:chgData name="Lakatos Róbert" userId="S::lakatos.robert@it.unideb.hu::ac7584ac-6032-46fd-a6c5-78fa5f88ad47" providerId="AD" clId="Web-{DC444F41-71FC-4F3B-B4F4-2CB84EE2E137}" dt="2021-02-22T10:50:11.145" v="193" actId="1076"/>
          <ac:cxnSpMkLst>
            <pc:docMk/>
            <pc:sldMk cId="0" sldId="258"/>
            <ac:cxnSpMk id="26" creationId="{1E7FAAD1-E8F0-420B-B452-5FBC1293B628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50:27.692" v="197" actId="1076"/>
          <ac:cxnSpMkLst>
            <pc:docMk/>
            <pc:sldMk cId="0" sldId="258"/>
            <ac:cxnSpMk id="127" creationId="{00000000-0000-0000-0000-000000000000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49:47.050" v="183" actId="1076"/>
          <ac:cxnSpMkLst>
            <pc:docMk/>
            <pc:sldMk cId="0" sldId="258"/>
            <ac:cxnSpMk id="128" creationId="{00000000-0000-0000-0000-000000000000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50:47.880" v="209" actId="1076"/>
          <ac:cxnSpMkLst>
            <pc:docMk/>
            <pc:sldMk cId="0" sldId="258"/>
            <ac:cxnSpMk id="129" creationId="{00000000-0000-0000-0000-000000000000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47:57.157" v="158" actId="1076"/>
          <ac:cxnSpMkLst>
            <pc:docMk/>
            <pc:sldMk cId="0" sldId="258"/>
            <ac:cxnSpMk id="130" creationId="{00000000-0000-0000-0000-000000000000}"/>
          </ac:cxnSpMkLst>
        </pc:cxnChg>
      </pc:sldChg>
      <pc:sldChg chg="modSp">
        <pc:chgData name="Lakatos Róbert" userId="S::lakatos.robert@it.unideb.hu::ac7584ac-6032-46fd-a6c5-78fa5f88ad47" providerId="AD" clId="Web-{DC444F41-71FC-4F3B-B4F4-2CB84EE2E137}" dt="2021-02-22T10:46:09.357" v="123" actId="20577"/>
        <pc:sldMkLst>
          <pc:docMk/>
          <pc:sldMk cId="0" sldId="259"/>
        </pc:sldMkLst>
        <pc:spChg chg="mod">
          <ac:chgData name="Lakatos Róbert" userId="S::lakatos.robert@it.unideb.hu::ac7584ac-6032-46fd-a6c5-78fa5f88ad47" providerId="AD" clId="Web-{DC444F41-71FC-4F3B-B4F4-2CB84EE2E137}" dt="2021-02-22T10:46:09.357" v="123" actId="20577"/>
          <ac:spMkLst>
            <pc:docMk/>
            <pc:sldMk cId="0" sldId="259"/>
            <ac:spMk id="136" creationId="{00000000-0000-0000-0000-000000000000}"/>
          </ac:spMkLst>
        </pc:spChg>
      </pc:sldChg>
      <pc:sldChg chg="addSp modSp">
        <pc:chgData name="Lakatos Róbert" userId="S::lakatos.robert@it.unideb.hu::ac7584ac-6032-46fd-a6c5-78fa5f88ad47" providerId="AD" clId="Web-{DC444F41-71FC-4F3B-B4F4-2CB84EE2E137}" dt="2021-02-22T10:45:11.590" v="89" actId="20577"/>
        <pc:sldMkLst>
          <pc:docMk/>
          <pc:sldMk cId="0" sldId="267"/>
        </pc:sldMkLst>
        <pc:spChg chg="add mod">
          <ac:chgData name="Lakatos Róbert" userId="S::lakatos.robert@it.unideb.hu::ac7584ac-6032-46fd-a6c5-78fa5f88ad47" providerId="AD" clId="Web-{DC444F41-71FC-4F3B-B4F4-2CB84EE2E137}" dt="2021-02-22T10:44:09.401" v="33" actId="20577"/>
          <ac:spMkLst>
            <pc:docMk/>
            <pc:sldMk cId="0" sldId="267"/>
            <ac:spMk id="2" creationId="{8D836358-70A3-45F2-BD3B-00617E512074}"/>
          </ac:spMkLst>
        </pc:spChg>
        <pc:spChg chg="add mod">
          <ac:chgData name="Lakatos Róbert" userId="S::lakatos.robert@it.unideb.hu::ac7584ac-6032-46fd-a6c5-78fa5f88ad47" providerId="AD" clId="Web-{DC444F41-71FC-4F3B-B4F4-2CB84EE2E137}" dt="2021-02-22T10:45:11.590" v="89" actId="20577"/>
          <ac:spMkLst>
            <pc:docMk/>
            <pc:sldMk cId="0" sldId="267"/>
            <ac:spMk id="3" creationId="{9035F905-6941-40D7-9831-D2566CBE2D15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3:29.478" v="22" actId="20577"/>
          <ac:spMkLst>
            <pc:docMk/>
            <pc:sldMk cId="0" sldId="267"/>
            <ac:spMk id="683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4:02.572" v="28" actId="1076"/>
          <ac:spMkLst>
            <pc:docMk/>
            <pc:sldMk cId="0" sldId="267"/>
            <ac:spMk id="687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3:53.135" v="27" actId="1076"/>
          <ac:spMkLst>
            <pc:docMk/>
            <pc:sldMk cId="0" sldId="267"/>
            <ac:spMk id="688" creationId="{00000000-0000-0000-0000-000000000000}"/>
          </ac:spMkLst>
        </pc:spChg>
      </pc:sldChg>
      <pc:sldChg chg="modSp">
        <pc:chgData name="Lakatos Róbert" userId="S::lakatos.robert@it.unideb.hu::ac7584ac-6032-46fd-a6c5-78fa5f88ad47" providerId="AD" clId="Web-{DC444F41-71FC-4F3B-B4F4-2CB84EE2E137}" dt="2021-02-22T10:43:20.352" v="18" actId="20577"/>
        <pc:sldMkLst>
          <pc:docMk/>
          <pc:sldMk cId="3853129505" sldId="301"/>
        </pc:sldMkLst>
        <pc:spChg chg="mod">
          <ac:chgData name="Lakatos Róbert" userId="S::lakatos.robert@it.unideb.hu::ac7584ac-6032-46fd-a6c5-78fa5f88ad47" providerId="AD" clId="Web-{DC444F41-71FC-4F3B-B4F4-2CB84EE2E137}" dt="2021-02-22T10:43:20.352" v="18" actId="20577"/>
          <ac:spMkLst>
            <pc:docMk/>
            <pc:sldMk cId="3853129505" sldId="301"/>
            <ac:spMk id="5" creationId="{BF462DC2-2889-47F9-A7E4-093F4D3642CB}"/>
          </ac:spMkLst>
        </pc:spChg>
      </pc:sldChg>
      <pc:sldChg chg="modSp del">
        <pc:chgData name="Lakatos Róbert" userId="S::lakatos.robert@it.unideb.hu::ac7584ac-6032-46fd-a6c5-78fa5f88ad47" providerId="AD" clId="Web-{DC444F41-71FC-4F3B-B4F4-2CB84EE2E137}" dt="2021-02-22T10:55:49.372" v="293"/>
        <pc:sldMkLst>
          <pc:docMk/>
          <pc:sldMk cId="1484220238" sldId="303"/>
        </pc:sldMkLst>
        <pc:spChg chg="mod">
          <ac:chgData name="Lakatos Róbert" userId="S::lakatos.robert@it.unideb.hu::ac7584ac-6032-46fd-a6c5-78fa5f88ad47" providerId="AD" clId="Web-{DC444F41-71FC-4F3B-B4F4-2CB84EE2E137}" dt="2021-02-22T10:55:34.450" v="290" actId="20577"/>
          <ac:spMkLst>
            <pc:docMk/>
            <pc:sldMk cId="1484220238" sldId="303"/>
            <ac:spMk id="136" creationId="{00000000-0000-0000-0000-000000000000}"/>
          </ac:spMkLst>
        </pc:spChg>
      </pc:sldChg>
      <pc:sldChg chg="modSp">
        <pc:chgData name="Lakatos Róbert" userId="S::lakatos.robert@it.unideb.hu::ac7584ac-6032-46fd-a6c5-78fa5f88ad47" providerId="AD" clId="Web-{DC444F41-71FC-4F3B-B4F4-2CB84EE2E137}" dt="2021-02-22T10:56:46.265" v="300" actId="1076"/>
        <pc:sldMkLst>
          <pc:docMk/>
          <pc:sldMk cId="1137940422" sldId="305"/>
        </pc:sldMkLst>
        <pc:spChg chg="mod">
          <ac:chgData name="Lakatos Róbert" userId="S::lakatos.robert@it.unideb.hu::ac7584ac-6032-46fd-a6c5-78fa5f88ad47" providerId="AD" clId="Web-{DC444F41-71FC-4F3B-B4F4-2CB84EE2E137}" dt="2021-02-22T10:56:39.046" v="299" actId="20577"/>
          <ac:spMkLst>
            <pc:docMk/>
            <pc:sldMk cId="1137940422" sldId="305"/>
            <ac:spMk id="110" creationId="{00000000-0000-0000-0000-000000000000}"/>
          </ac:spMkLst>
        </pc:spChg>
        <pc:picChg chg="mod">
          <ac:chgData name="Lakatos Róbert" userId="S::lakatos.robert@it.unideb.hu::ac7584ac-6032-46fd-a6c5-78fa5f88ad47" providerId="AD" clId="Web-{DC444F41-71FC-4F3B-B4F4-2CB84EE2E137}" dt="2021-02-22T10:56:46.265" v="300" actId="1076"/>
          <ac:picMkLst>
            <pc:docMk/>
            <pc:sldMk cId="1137940422" sldId="305"/>
            <ac:picMk id="5" creationId="{E3D499D2-1FBC-4EB0-85A9-EBD83FEA34AB}"/>
          </ac:picMkLst>
        </pc:picChg>
      </pc:sldChg>
      <pc:sldChg chg="add ord replId">
        <pc:chgData name="Lakatos Róbert" userId="S::lakatos.robert@it.unideb.hu::ac7584ac-6032-46fd-a6c5-78fa5f88ad47" providerId="AD" clId="Web-{DC444F41-71FC-4F3B-B4F4-2CB84EE2E137}" dt="2021-02-22T10:55:46.404" v="292"/>
        <pc:sldMkLst>
          <pc:docMk/>
          <pc:sldMk cId="2411250049" sldId="310"/>
        </pc:sldMkLst>
      </pc:sldChg>
    </pc:docChg>
  </pc:docChgLst>
  <pc:docChgLst>
    <pc:chgData name="Bogacsovics Gergő" userId="S::bgeri74@unidebhu.onmicrosoft.com::1b3974f4-9adb-488c-8027-260dafc31672" providerId="AD" clId="Web-{468FBF3B-8BE8-4D87-A7D9-FF0107F2E774}"/>
    <pc:docChg chg="modSld">
      <pc:chgData name="Bogacsovics Gergő" userId="S::bgeri74@unidebhu.onmicrosoft.com::1b3974f4-9adb-488c-8027-260dafc31672" providerId="AD" clId="Web-{468FBF3B-8BE8-4D87-A7D9-FF0107F2E774}" dt="2021-02-17T16:39:24.016" v="2" actId="20577"/>
      <pc:docMkLst>
        <pc:docMk/>
      </pc:docMkLst>
      <pc:sldChg chg="modSp">
        <pc:chgData name="Bogacsovics Gergő" userId="S::bgeri74@unidebhu.onmicrosoft.com::1b3974f4-9adb-488c-8027-260dafc31672" providerId="AD" clId="Web-{468FBF3B-8BE8-4D87-A7D9-FF0107F2E774}" dt="2021-02-17T16:39:24.016" v="2" actId="20577"/>
        <pc:sldMkLst>
          <pc:docMk/>
          <pc:sldMk cId="2941854713" sldId="306"/>
        </pc:sldMkLst>
        <pc:spChg chg="mod">
          <ac:chgData name="Bogacsovics Gergő" userId="S::bgeri74@unidebhu.onmicrosoft.com::1b3974f4-9adb-488c-8027-260dafc31672" providerId="AD" clId="Web-{468FBF3B-8BE8-4D87-A7D9-FF0107F2E774}" dt="2021-02-17T16:39:24.016" v="2" actId="20577"/>
          <ac:spMkLst>
            <pc:docMk/>
            <pc:sldMk cId="2941854713" sldId="306"/>
            <ac:spMk id="109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468FBF3B-8BE8-4D87-A7D9-FF0107F2E774}" dt="2021-02-17T16:39:19.047" v="1" actId="20577"/>
        <pc:sldMkLst>
          <pc:docMk/>
          <pc:sldMk cId="3313836802" sldId="308"/>
        </pc:sldMkLst>
        <pc:spChg chg="mod">
          <ac:chgData name="Bogacsovics Gergő" userId="S::bgeri74@unidebhu.onmicrosoft.com::1b3974f4-9adb-488c-8027-260dafc31672" providerId="AD" clId="Web-{468FBF3B-8BE8-4D87-A7D9-FF0107F2E774}" dt="2021-02-17T16:39:19.047" v="1" actId="20577"/>
          <ac:spMkLst>
            <pc:docMk/>
            <pc:sldMk cId="3313836802" sldId="308"/>
            <ac:spMk id="109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7902723D-A93A-4619-BBA5-D39F662FFF1F}"/>
    <pc:docChg chg="modSld">
      <pc:chgData name="Bogacsovics Gergő" userId="S::bgeri74@unidebhu.onmicrosoft.com::1b3974f4-9adb-488c-8027-260dafc31672" providerId="AD" clId="Web-{7902723D-A93A-4619-BBA5-D39F662FFF1F}" dt="2021-02-22T12:53:49.184" v="12" actId="20577"/>
      <pc:docMkLst>
        <pc:docMk/>
      </pc:docMkLst>
      <pc:sldChg chg="modSp">
        <pc:chgData name="Bogacsovics Gergő" userId="S::bgeri74@unidebhu.onmicrosoft.com::1b3974f4-9adb-488c-8027-260dafc31672" providerId="AD" clId="Web-{7902723D-A93A-4619-BBA5-D39F662FFF1F}" dt="2021-02-22T12:51:36.447" v="8" actId="20577"/>
        <pc:sldMkLst>
          <pc:docMk/>
          <pc:sldMk cId="0" sldId="257"/>
        </pc:sldMkLst>
        <pc:spChg chg="mod">
          <ac:chgData name="Bogacsovics Gergő" userId="S::bgeri74@unidebhu.onmicrosoft.com::1b3974f4-9adb-488c-8027-260dafc31672" providerId="AD" clId="Web-{7902723D-A93A-4619-BBA5-D39F662FFF1F}" dt="2021-02-22T12:51:36.447" v="8" actId="20577"/>
          <ac:spMkLst>
            <pc:docMk/>
            <pc:sldMk cId="0" sldId="257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7902723D-A93A-4619-BBA5-D39F662FFF1F}" dt="2021-02-22T12:53:49.184" v="12" actId="20577"/>
        <pc:sldMkLst>
          <pc:docMk/>
          <pc:sldMk cId="2909315704" sldId="318"/>
        </pc:sldMkLst>
        <pc:spChg chg="mod">
          <ac:chgData name="Bogacsovics Gergő" userId="S::bgeri74@unidebhu.onmicrosoft.com::1b3974f4-9adb-488c-8027-260dafc31672" providerId="AD" clId="Web-{7902723D-A93A-4619-BBA5-D39F662FFF1F}" dt="2021-02-22T12:53:49.184" v="12" actId="20577"/>
          <ac:spMkLst>
            <pc:docMk/>
            <pc:sldMk cId="2909315704" sldId="318"/>
            <ac:spMk id="5" creationId="{9178C1A0-6929-411B-BCA7-C28EB0B4B02C}"/>
          </ac:spMkLst>
        </pc:spChg>
      </pc:sldChg>
      <pc:sldChg chg="modSp">
        <pc:chgData name="Bogacsovics Gergő" userId="S::bgeri74@unidebhu.onmicrosoft.com::1b3974f4-9adb-488c-8027-260dafc31672" providerId="AD" clId="Web-{7902723D-A93A-4619-BBA5-D39F662FFF1F}" dt="2021-02-22T12:50:43.337" v="0" actId="20577"/>
        <pc:sldMkLst>
          <pc:docMk/>
          <pc:sldMk cId="2779732736" sldId="323"/>
        </pc:sldMkLst>
        <pc:spChg chg="mod">
          <ac:chgData name="Bogacsovics Gergő" userId="S::bgeri74@unidebhu.onmicrosoft.com::1b3974f4-9adb-488c-8027-260dafc31672" providerId="AD" clId="Web-{7902723D-A93A-4619-BBA5-D39F662FFF1F}" dt="2021-02-22T12:50:43.337" v="0" actId="20577"/>
          <ac:spMkLst>
            <pc:docMk/>
            <pc:sldMk cId="2779732736" sldId="323"/>
            <ac:spMk id="8" creationId="{F7CFDDEC-B4A2-42FE-B1CB-30BA179D07C7}"/>
          </ac:spMkLst>
        </pc:spChg>
      </pc:sldChg>
    </pc:docChg>
  </pc:docChgLst>
  <pc:docChgLst>
    <pc:chgData name="Bogacsovics Gergő" userId="S::bgeri74@unidebhu.onmicrosoft.com::1b3974f4-9adb-488c-8027-260dafc31672" providerId="AD" clId="Web-{AD2ADCAF-D68B-4704-A1DA-13AF2AA37FFA}"/>
    <pc:docChg chg="modSld">
      <pc:chgData name="Bogacsovics Gergő" userId="S::bgeri74@unidebhu.onmicrosoft.com::1b3974f4-9adb-488c-8027-260dafc31672" providerId="AD" clId="Web-{AD2ADCAF-D68B-4704-A1DA-13AF2AA37FFA}" dt="2021-02-17T16:43:02.947" v="3" actId="20577"/>
      <pc:docMkLst>
        <pc:docMk/>
      </pc:docMkLst>
      <pc:sldChg chg="modSp">
        <pc:chgData name="Bogacsovics Gergő" userId="S::bgeri74@unidebhu.onmicrosoft.com::1b3974f4-9adb-488c-8027-260dafc31672" providerId="AD" clId="Web-{AD2ADCAF-D68B-4704-A1DA-13AF2AA37FFA}" dt="2021-02-17T16:42:55.587" v="0" actId="20577"/>
        <pc:sldMkLst>
          <pc:docMk/>
          <pc:sldMk cId="0" sldId="307"/>
        </pc:sldMkLst>
        <pc:spChg chg="mod">
          <ac:chgData name="Bogacsovics Gergő" userId="S::bgeri74@unidebhu.onmicrosoft.com::1b3974f4-9adb-488c-8027-260dafc31672" providerId="AD" clId="Web-{AD2ADCAF-D68B-4704-A1DA-13AF2AA37FFA}" dt="2021-02-17T16:42:55.587" v="0" actId="20577"/>
          <ac:spMkLst>
            <pc:docMk/>
            <pc:sldMk cId="0" sldId="307"/>
            <ac:spMk id="35" creationId="{9A88F3E2-AB3E-4387-8961-AFF497341EEB}"/>
          </ac:spMkLst>
        </pc:spChg>
      </pc:sldChg>
      <pc:sldChg chg="modSp">
        <pc:chgData name="Bogacsovics Gergő" userId="S::bgeri74@unidebhu.onmicrosoft.com::1b3974f4-9adb-488c-8027-260dafc31672" providerId="AD" clId="Web-{AD2ADCAF-D68B-4704-A1DA-13AF2AA37FFA}" dt="2021-02-17T16:43:02.947" v="3" actId="20577"/>
        <pc:sldMkLst>
          <pc:docMk/>
          <pc:sldMk cId="1804169034" sldId="309"/>
        </pc:sldMkLst>
        <pc:spChg chg="mod">
          <ac:chgData name="Bogacsovics Gergő" userId="S::bgeri74@unidebhu.onmicrosoft.com::1b3974f4-9adb-488c-8027-260dafc31672" providerId="AD" clId="Web-{AD2ADCAF-D68B-4704-A1DA-13AF2AA37FFA}" dt="2021-02-17T16:42:58.025" v="1" actId="20577"/>
          <ac:spMkLst>
            <pc:docMk/>
            <pc:sldMk cId="1804169034" sldId="309"/>
            <ac:spMk id="109" creationId="{00000000-0000-0000-0000-000000000000}"/>
          </ac:spMkLst>
        </pc:spChg>
        <pc:spChg chg="mod">
          <ac:chgData name="Bogacsovics Gergő" userId="S::bgeri74@unidebhu.onmicrosoft.com::1b3974f4-9adb-488c-8027-260dafc31672" providerId="AD" clId="Web-{AD2ADCAF-D68B-4704-A1DA-13AF2AA37FFA}" dt="2021-02-17T16:43:02.947" v="3" actId="20577"/>
          <ac:spMkLst>
            <pc:docMk/>
            <pc:sldMk cId="1804169034" sldId="309"/>
            <ac:spMk id="1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5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7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53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22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7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14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1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1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648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464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88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60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39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521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75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615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15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634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9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6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edia.org/stemm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edia.org/stemm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mailto:bogacsovics.gergo@inf.unideb.h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22">
            <a:extLst>
              <a:ext uri="{FF2B5EF4-FFF2-40B4-BE49-F238E27FC236}">
                <a16:creationId xmlns:a16="http://schemas.microsoft.com/office/drawing/2014/main" id="{47C5456F-7B2F-4325-8556-7AA2860A45F0}"/>
              </a:ext>
            </a:extLst>
          </p:cNvPr>
          <p:cNvSpPr txBox="1">
            <a:spLocks/>
          </p:cNvSpPr>
          <p:nvPr/>
        </p:nvSpPr>
        <p:spPr>
          <a:xfrm>
            <a:off x="720000" y="2995450"/>
            <a:ext cx="4404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 panose="020B0604020202020204" charset="0"/>
                <a:ea typeface="Fira Sans Condensed Light"/>
                <a:cs typeface="Fira Sans Condensed Light"/>
                <a:sym typeface="Fira Sans Condensed Light"/>
              </a:rPr>
              <a:t>Természetes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Nyelvű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Szövegfeldolgozásba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809049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WORDLEVEL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809048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hu-HU" dirty="0"/>
              <a:t>Szavakat csak a szóköz és az írás jelek választják el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3861757" y="148337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UNIGRAM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3861757" y="181034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hu-HU" dirty="0"/>
              <a:t>Valószínűség alapú </a:t>
            </a:r>
            <a:r>
              <a:rPr lang="hu-HU" dirty="0" err="1"/>
              <a:t>subword</a:t>
            </a:r>
            <a:r>
              <a:rPr lang="hu-HU" dirty="0"/>
              <a:t> típusú eljárás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384190" y="288681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BPE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384189" y="3213769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hu-HU" dirty="0"/>
              <a:t>Gyakoriság alapú </a:t>
            </a:r>
            <a:r>
              <a:rPr lang="hu-HU" dirty="0" err="1"/>
              <a:t>subword</a:t>
            </a:r>
            <a:r>
              <a:rPr lang="hu-HU" dirty="0"/>
              <a:t> típusú eljárás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575920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WORDPIECE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5575920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hu-HU" dirty="0"/>
              <a:t>Valószínűség alapú </a:t>
            </a:r>
            <a:r>
              <a:rPr lang="hu-HU" dirty="0" err="1"/>
              <a:t>subword</a:t>
            </a:r>
            <a:r>
              <a:rPr lang="hu-HU" dirty="0"/>
              <a:t> típusú eljárás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575214" y="317366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673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9345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3065182" y="174732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251415" y="307878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3741458" y="164833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55620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677874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09;p25">
            <a:extLst>
              <a:ext uri="{FF2B5EF4-FFF2-40B4-BE49-F238E27FC236}">
                <a16:creationId xmlns:a16="http://schemas.microsoft.com/office/drawing/2014/main" id="{AB91BD10-42A3-4897-91A2-73081BE589C5}"/>
              </a:ext>
            </a:extLst>
          </p:cNvPr>
          <p:cNvSpPr txBox="1">
            <a:spLocks/>
          </p:cNvSpPr>
          <p:nvPr/>
        </p:nvSpPr>
        <p:spPr>
          <a:xfrm>
            <a:off x="796912" y="415369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hu-HU" sz="1400" b="0" dirty="0"/>
              <a:t>LEGGYAKRABBAN HASZNÁLT TECHNIKÁK</a:t>
            </a:r>
          </a:p>
        </p:txBody>
      </p:sp>
      <p:sp>
        <p:nvSpPr>
          <p:cNvPr id="22" name="Google Shape;109;p25">
            <a:extLst>
              <a:ext uri="{FF2B5EF4-FFF2-40B4-BE49-F238E27FC236}">
                <a16:creationId xmlns:a16="http://schemas.microsoft.com/office/drawing/2014/main" id="{0FEFC591-DA43-4BC4-8B91-1D46086B33A8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hu-HU" sz="3000" dirty="0"/>
              <a:t>TOKENIZÁCIÓ</a:t>
            </a:r>
          </a:p>
        </p:txBody>
      </p:sp>
      <p:sp>
        <p:nvSpPr>
          <p:cNvPr id="2" name="Google Shape;121;p26">
            <a:extLst>
              <a:ext uri="{FF2B5EF4-FFF2-40B4-BE49-F238E27FC236}">
                <a16:creationId xmlns:a16="http://schemas.microsoft.com/office/drawing/2014/main" id="{D2F202AB-0C92-492C-9C39-D05F92562A48}"/>
              </a:ext>
            </a:extLst>
          </p:cNvPr>
          <p:cNvSpPr txBox="1">
            <a:spLocks/>
          </p:cNvSpPr>
          <p:nvPr/>
        </p:nvSpPr>
        <p:spPr>
          <a:xfrm>
            <a:off x="6833844" y="1484621"/>
            <a:ext cx="283564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R="71755"/>
            <a:r>
              <a:rPr lang="hu-HU" dirty="0"/>
              <a:t>SENTENCEPIECE</a:t>
            </a:r>
          </a:p>
        </p:txBody>
      </p:sp>
      <p:sp>
        <p:nvSpPr>
          <p:cNvPr id="3" name="Google Shape;122;p26">
            <a:extLst>
              <a:ext uri="{FF2B5EF4-FFF2-40B4-BE49-F238E27FC236}">
                <a16:creationId xmlns:a16="http://schemas.microsoft.com/office/drawing/2014/main" id="{BA5387C1-A234-4561-AE0D-2ADC3851C28E}"/>
              </a:ext>
            </a:extLst>
          </p:cNvPr>
          <p:cNvSpPr txBox="1">
            <a:spLocks/>
          </p:cNvSpPr>
          <p:nvPr/>
        </p:nvSpPr>
        <p:spPr>
          <a:xfrm>
            <a:off x="6833844" y="1764752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/>
              <a:t>Speciális BPE és </a:t>
            </a:r>
            <a:r>
              <a:rPr lang="hu-HU" dirty="0" err="1"/>
              <a:t>Unigram</a:t>
            </a:r>
          </a:p>
        </p:txBody>
      </p:sp>
      <p:sp>
        <p:nvSpPr>
          <p:cNvPr id="4" name="Google Shape;125;p26">
            <a:extLst>
              <a:ext uri="{FF2B5EF4-FFF2-40B4-BE49-F238E27FC236}">
                <a16:creationId xmlns:a16="http://schemas.microsoft.com/office/drawing/2014/main" id="{E22C4554-7100-43A2-96B4-770501EC5D60}"/>
              </a:ext>
            </a:extLst>
          </p:cNvPr>
          <p:cNvSpPr txBox="1">
            <a:spLocks/>
          </p:cNvSpPr>
          <p:nvPr/>
        </p:nvSpPr>
        <p:spPr>
          <a:xfrm>
            <a:off x="6037269" y="1743327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26" name="Google Shape;129;p26">
            <a:extLst>
              <a:ext uri="{FF2B5EF4-FFF2-40B4-BE49-F238E27FC236}">
                <a16:creationId xmlns:a16="http://schemas.microsoft.com/office/drawing/2014/main" id="{1E7FAAD1-E8F0-420B-B452-5FBC1293B628}"/>
              </a:ext>
            </a:extLst>
          </p:cNvPr>
          <p:cNvCxnSpPr>
            <a:cxnSpLocks/>
          </p:cNvCxnSpPr>
          <p:nvPr/>
        </p:nvCxnSpPr>
        <p:spPr>
          <a:xfrm>
            <a:off x="6701676" y="161724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WordLevel</a:t>
            </a:r>
            <a:endParaRPr lang="hu-HU" dirty="0" err="1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EA103E7-EB34-4A06-9097-22302509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37" y="1441422"/>
            <a:ext cx="473392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06A90628-B815-4DF0-9469-C108EF5D3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629172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hu-HU" sz="2400" dirty="0"/>
              <a:t>“</a:t>
            </a:r>
            <a:r>
              <a:rPr lang="hu-HU" sz="2400" err="1"/>
              <a:t>FloydHub</a:t>
            </a:r>
            <a:r>
              <a:rPr lang="hu-HU" sz="2400" dirty="0"/>
              <a:t> is </a:t>
            </a:r>
            <a:r>
              <a:rPr lang="hu-HU" sz="2400" err="1"/>
              <a:t>the</a:t>
            </a:r>
            <a:r>
              <a:rPr lang="hu-HU" sz="2400" dirty="0"/>
              <a:t> </a:t>
            </a:r>
            <a:r>
              <a:rPr lang="hu-HU" sz="2400" err="1"/>
              <a:t>fastest</a:t>
            </a:r>
            <a:r>
              <a:rPr lang="hu-HU" sz="2400" dirty="0"/>
              <a:t> </a:t>
            </a:r>
            <a:r>
              <a:rPr lang="hu-HU" sz="2400" err="1"/>
              <a:t>way</a:t>
            </a:r>
            <a:r>
              <a:rPr lang="hu-HU" sz="2400" dirty="0"/>
              <a:t> </a:t>
            </a:r>
            <a:r>
              <a:rPr lang="hu-HU" sz="2400" err="1"/>
              <a:t>to</a:t>
            </a:r>
            <a:r>
              <a:rPr lang="hu-HU" sz="2400" dirty="0"/>
              <a:t> </a:t>
            </a:r>
            <a:r>
              <a:rPr lang="hu-HU" sz="2400" err="1"/>
              <a:t>build</a:t>
            </a:r>
            <a:r>
              <a:rPr lang="hu-HU" sz="2400" dirty="0"/>
              <a:t>, </a:t>
            </a:r>
            <a:r>
              <a:rPr lang="hu-HU" sz="2400" err="1"/>
              <a:t>train</a:t>
            </a:r>
            <a:r>
              <a:rPr lang="hu-HU" sz="2400" dirty="0"/>
              <a:t> and </a:t>
            </a:r>
            <a:r>
              <a:rPr lang="hu-HU" sz="2400" err="1"/>
              <a:t>deploy</a:t>
            </a:r>
            <a:r>
              <a:rPr lang="hu-HU" sz="2400" dirty="0"/>
              <a:t> </a:t>
            </a:r>
            <a:r>
              <a:rPr lang="hu-HU" sz="2400" err="1"/>
              <a:t>deep</a:t>
            </a:r>
            <a:r>
              <a:rPr lang="hu-HU" sz="2400" dirty="0"/>
              <a:t> </a:t>
            </a:r>
            <a:r>
              <a:rPr lang="hu-HU" sz="2400" err="1"/>
              <a:t>learning</a:t>
            </a:r>
            <a:r>
              <a:rPr lang="hu-HU" sz="2400" dirty="0"/>
              <a:t> </a:t>
            </a:r>
            <a:r>
              <a:rPr lang="hu-HU" sz="2400" err="1"/>
              <a:t>models</a:t>
            </a:r>
            <a:r>
              <a:rPr lang="hu-HU" sz="2400" dirty="0"/>
              <a:t>. </a:t>
            </a:r>
            <a:r>
              <a:rPr lang="hu-HU" sz="2400" err="1"/>
              <a:t>Build</a:t>
            </a:r>
            <a:r>
              <a:rPr lang="hu-HU" sz="2400" dirty="0"/>
              <a:t> </a:t>
            </a:r>
            <a:r>
              <a:rPr lang="hu-HU" sz="2400" err="1"/>
              <a:t>deep</a:t>
            </a:r>
            <a:r>
              <a:rPr lang="hu-HU" sz="2400" dirty="0"/>
              <a:t> </a:t>
            </a:r>
            <a:r>
              <a:rPr lang="hu-HU" sz="2400" err="1"/>
              <a:t>learning</a:t>
            </a:r>
            <a:r>
              <a:rPr lang="hu-HU" sz="2400" dirty="0"/>
              <a:t> </a:t>
            </a:r>
            <a:r>
              <a:rPr lang="hu-HU" sz="2400" err="1"/>
              <a:t>models</a:t>
            </a:r>
            <a:r>
              <a:rPr lang="hu-HU" sz="2400" dirty="0"/>
              <a:t> in </a:t>
            </a:r>
            <a:r>
              <a:rPr lang="hu-HU" sz="2400" err="1"/>
              <a:t>the</a:t>
            </a:r>
            <a:r>
              <a:rPr lang="hu-HU" sz="2400" dirty="0"/>
              <a:t> </a:t>
            </a:r>
            <a:r>
              <a:rPr lang="hu-HU" sz="2400" err="1"/>
              <a:t>cloud</a:t>
            </a:r>
            <a:r>
              <a:rPr lang="hu-HU" sz="2400" dirty="0"/>
              <a:t>. </a:t>
            </a:r>
            <a:r>
              <a:rPr lang="hu-HU" sz="2400" err="1"/>
              <a:t>Train</a:t>
            </a:r>
            <a:r>
              <a:rPr lang="hu-HU" sz="2400" dirty="0"/>
              <a:t> </a:t>
            </a:r>
            <a:r>
              <a:rPr lang="hu-HU" sz="2400" err="1"/>
              <a:t>deep</a:t>
            </a:r>
            <a:r>
              <a:rPr lang="hu-HU" sz="2400" dirty="0"/>
              <a:t> </a:t>
            </a:r>
            <a:r>
              <a:rPr lang="hu-HU" sz="2400" err="1"/>
              <a:t>learning</a:t>
            </a:r>
            <a:r>
              <a:rPr lang="hu-HU" sz="2400" dirty="0"/>
              <a:t> </a:t>
            </a:r>
            <a:r>
              <a:rPr lang="hu-HU" sz="2400" err="1"/>
              <a:t>models</a:t>
            </a:r>
            <a:r>
              <a:rPr lang="hu-HU" sz="2400" dirty="0"/>
              <a:t>.”</a:t>
            </a:r>
            <a:endParaRPr lang="hu-HU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 algn="l" rtl="0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02;p35">
            <a:extLst>
              <a:ext uri="{FF2B5EF4-FFF2-40B4-BE49-F238E27FC236}">
                <a16:creationId xmlns:a16="http://schemas.microsoft.com/office/drawing/2014/main" id="{2E85C95C-A841-411E-BE4E-240EBB363070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370659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pic>
        <p:nvPicPr>
          <p:cNvPr id="2" name="Kép 2" descr="A képen asztal látható&#10;&#10;Automatikusan generált leírás">
            <a:extLst>
              <a:ext uri="{FF2B5EF4-FFF2-40B4-BE49-F238E27FC236}">
                <a16:creationId xmlns:a16="http://schemas.microsoft.com/office/drawing/2014/main" id="{2A2E0708-B9F7-466F-BE09-C10837FDC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130" y="1387311"/>
            <a:ext cx="5347740" cy="2827952"/>
          </a:xfrm>
          <a:prstGeom prst="rect">
            <a:avLst/>
          </a:prstGeom>
        </p:spPr>
      </p:pic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32873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4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E624C96F-49BF-42C5-AB83-7579F0C9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876" y="1179656"/>
            <a:ext cx="4963617" cy="31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2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2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C794F22C-9376-4649-9D0E-4E145F62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90" y="1139224"/>
            <a:ext cx="4560757" cy="32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4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6FE33ED8-463D-49EB-B690-98CED40F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65" y="1135410"/>
            <a:ext cx="5919240" cy="31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0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4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6FE33ED8-463D-49EB-B690-98CED40F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65" y="1135410"/>
            <a:ext cx="5919240" cy="31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2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D928606F-4EDB-40EC-B63A-3EADAB45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892" y="1088268"/>
            <a:ext cx="4251584" cy="32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WordPiece</a:t>
            </a:r>
            <a:endParaRPr lang="hu-HU" dirty="0" err="1"/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178C1A0-6929-411B-BCA7-C28EB0B4B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71842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r>
              <a:rPr lang="hu" dirty="0" err="1"/>
              <a:t>WordPiece</a:t>
            </a:r>
            <a:r>
              <a:rPr lang="hu" dirty="0"/>
              <a:t> először inicializálja a szókincset olyan módon, hogy az összes jelen lévő karakter szerepeljen a tanuló adatokban. Ezután fokozatosan megtanulja az egyesítés egyes szabályait. </a:t>
            </a:r>
            <a:endParaRPr lang="hu-HU" dirty="0"/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 BPE-vel ellentétben a </a:t>
            </a:r>
            <a:r>
              <a:rPr lang="hu" dirty="0" err="1"/>
              <a:t>WordPiece</a:t>
            </a:r>
            <a:r>
              <a:rPr lang="hu" dirty="0"/>
              <a:t> nem a leggyakoribb szimbólumpárt választja, hanem azt, amelyik maximalizálja a szókincsbe felvett tanuló adatok valószínűségét. </a:t>
            </a:r>
            <a:endParaRPr lang="hu-HU"/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Az előző példára hivatkozva az tanuló adatok valószínűségének maximalizálása egyenértékű azzal a szimbólumpár megtalálásával, amelynek valószínűsége elosztva az első szimbólum és a második szimbólum valószínűségével az összes szimbólumpár közül a legnagyobb. </a:t>
            </a:r>
            <a:endParaRPr lang="hu-HU"/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Például. Az "e", majd a "d" csak akkor lett volna összevonva, ha az "</a:t>
            </a:r>
            <a:r>
              <a:rPr lang="hu" dirty="0" err="1"/>
              <a:t>ed</a:t>
            </a:r>
            <a:r>
              <a:rPr lang="hu" dirty="0"/>
              <a:t>" valószínűsége elosztva az "e", "d" </a:t>
            </a:r>
            <a:r>
              <a:rPr lang="hu" dirty="0" err="1"/>
              <a:t>egyenkénti</a:t>
            </a:r>
            <a:r>
              <a:rPr lang="hu" dirty="0"/>
              <a:t> valószínűségének értékével nagyobb lett volna, mint bármely más szimbólumpár esetében.</a:t>
            </a:r>
            <a:endParaRPr lang="hu-H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 algn="l" rtl="0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28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02019" y="971850"/>
            <a:ext cx="4458116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ÁTTEKINTÉS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1</a:t>
            </a: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75;p30">
            <a:extLst>
              <a:ext uri="{FF2B5EF4-FFF2-40B4-BE49-F238E27FC236}">
                <a16:creationId xmlns:a16="http://schemas.microsoft.com/office/drawing/2014/main" id="{BF462DC2-2889-47F9-A7E4-093F4D3642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u-HU" dirty="0"/>
              <a:t>AI, ML, NLP, DATAFLOW / NOTEBOOK, PYTHON, CLOUD OR LOCAL</a:t>
            </a:r>
          </a:p>
        </p:txBody>
      </p:sp>
    </p:spTree>
    <p:extLst>
      <p:ext uri="{BB962C8B-B14F-4D97-AF65-F5344CB8AC3E}">
        <p14:creationId xmlns:p14="http://schemas.microsoft.com/office/powerpoint/2010/main" val="385312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3973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Unigram</a:t>
            </a:r>
            <a:endParaRPr lang="hu-HU" dirty="0" err="1"/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178C1A0-6929-411B-BCA7-C28EB0B4B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74467"/>
            <a:ext cx="7704000" cy="392453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Az </a:t>
            </a:r>
            <a:r>
              <a:rPr lang="hu" dirty="0" err="1"/>
              <a:t>Unigram</a:t>
            </a:r>
            <a:r>
              <a:rPr lang="hu" dirty="0"/>
              <a:t> inicializálja az alapszókincset, és </a:t>
            </a:r>
            <a:r>
              <a:rPr lang="hu" b="1" dirty="0"/>
              <a:t>fokozatosan </a:t>
            </a:r>
            <a:r>
              <a:rPr lang="hu" dirty="0"/>
              <a:t>levágja az egyes szimbólumokat, azért hogy kisebb szókincset kapjon. Az alapszókincs például megfelelhet az összes előre </a:t>
            </a:r>
            <a:r>
              <a:rPr lang="hu" dirty="0" err="1"/>
              <a:t>tokenizált</a:t>
            </a:r>
            <a:r>
              <a:rPr lang="hu" dirty="0"/>
              <a:t> szónak és a leggyakoribb alszövegeknek. Az </a:t>
            </a:r>
            <a:r>
              <a:rPr lang="hu" dirty="0" err="1"/>
              <a:t>Unigram</a:t>
            </a:r>
            <a:r>
              <a:rPr lang="hu" dirty="0"/>
              <a:t> önmagában nem használják közvetlenül hanem többnyire </a:t>
            </a:r>
            <a:r>
              <a:rPr lang="hu" dirty="0" err="1"/>
              <a:t>SentencePiece</a:t>
            </a:r>
            <a:r>
              <a:rPr lang="hu" dirty="0"/>
              <a:t>-vel együtt használják.</a:t>
            </a:r>
            <a:endParaRPr lang="hu-HU"/>
          </a:p>
          <a:p>
            <a:pPr marL="0" lv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Minden egyes tanulási lépésnél az algoritmus meghatározza a veszteséget (gyakran valószínűségként definiálva) a tanulási adatok felett. Ezután a szókincs minden egyes szimbólumára az algoritmus kiszámítja, hogy a veszteség mennyivel nőne, ha a szimbólumot el akarnánk távolítani a szókincsből. Ezután az </a:t>
            </a:r>
            <a:r>
              <a:rPr lang="hu" dirty="0" err="1"/>
              <a:t>Unigram</a:t>
            </a:r>
            <a:r>
              <a:rPr lang="hu" dirty="0"/>
              <a:t> eltávolítja azoknak a szimbólumoknak a p-jét (amelyekben a p általában 10% vagy 20%), és azoknak a szimbólumoknak a százalékát, amelyek veszteségnövekedése a legkisebb. Vagyis azokat a szimbólumokat, amelyek a legkevésbé befolyásolják a tanuló adatok </a:t>
            </a:r>
            <a:r>
              <a:rPr lang="hu" dirty="0" err="1"/>
              <a:t>összvesztéségét</a:t>
            </a:r>
            <a:r>
              <a:rPr lang="hu" dirty="0"/>
              <a:t>. Ezt a folyamatot addig ismétli, amíg a szókincs el nem éri a kívánt méretet. </a:t>
            </a:r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Az </a:t>
            </a:r>
            <a:r>
              <a:rPr lang="hu" dirty="0" err="1"/>
              <a:t>Unigram</a:t>
            </a:r>
            <a:r>
              <a:rPr lang="hu" dirty="0"/>
              <a:t> algoritmus mindig megtartja az alap karaktereket, hogy bármelyik szó </a:t>
            </a:r>
            <a:r>
              <a:rPr lang="hu" dirty="0" err="1"/>
              <a:t>tokenizálható</a:t>
            </a:r>
            <a:r>
              <a:rPr lang="hu" dirty="0"/>
              <a:t> legyen.</a:t>
            </a:r>
            <a:endParaRPr lang="hu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indent="0" algn="l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931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UNIGRAM</a:t>
            </a:r>
            <a:endParaRPr lang="hu-HU" dirty="0"/>
          </a:p>
        </p:txBody>
      </p:sp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1DB2DEA7-1B1E-4BBB-AB6B-0A476FE49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55532"/>
            <a:ext cx="7591574" cy="115136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X1,...,XN: A tanuló adatokban előforduló összes szó</a:t>
            </a:r>
            <a:endParaRPr lang="hu-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S(</a:t>
            </a:r>
            <a:r>
              <a:rPr lang="hu" dirty="0" err="1"/>
              <a:t>Xi</a:t>
            </a:r>
            <a:r>
              <a:rPr lang="hu" dirty="0"/>
              <a:t>) : Az i-</a:t>
            </a:r>
            <a:r>
              <a:rPr lang="hu" dirty="0" err="1"/>
              <a:t>dik</a:t>
            </a:r>
            <a:r>
              <a:rPr lang="hu" dirty="0"/>
              <a:t> szó összes lehetséges n-grammjának a halmaza</a:t>
            </a:r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P(x): x </a:t>
            </a:r>
            <a:r>
              <a:rPr lang="hu" dirty="0" err="1"/>
              <a:t>token</a:t>
            </a:r>
            <a:r>
              <a:rPr lang="hu" dirty="0"/>
              <a:t> valószínűségé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indent="0" algn="l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8" name="Kép 8">
            <a:extLst>
              <a:ext uri="{FF2B5EF4-FFF2-40B4-BE49-F238E27FC236}">
                <a16:creationId xmlns:a16="http://schemas.microsoft.com/office/drawing/2014/main" id="{CBC3364D-4104-4C8D-A030-7242D36E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38" y="2573155"/>
            <a:ext cx="25241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SentencePiece</a:t>
            </a:r>
            <a:endParaRPr lang="hu-HU" dirty="0" err="1"/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178C1A0-6929-411B-BCA7-C28EB0B4B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508491"/>
            <a:ext cx="7704000" cy="2116351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buNone/>
            </a:pPr>
            <a:r>
              <a:rPr lang="hu" dirty="0"/>
              <a:t>Az előző algoritmusok azt feltételezik, hogy az input szöveg szóközökkel és írásjelekkel van elválasztva. De ez nem mindegyik nyelv esetében van így. Például gondoljunk csak a Kínai vagy Japán írásra.</a:t>
            </a:r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 </a:t>
            </a:r>
            <a:r>
              <a:rPr lang="hu" dirty="0" err="1"/>
              <a:t>SentencePiece</a:t>
            </a:r>
            <a:r>
              <a:rPr lang="hu" dirty="0"/>
              <a:t> nyers bemeneti adatfolyamként kezeli az inputot úgy hogy azt feltételezi, hogy a </a:t>
            </a:r>
            <a:r>
              <a:rPr lang="hu" b="1" dirty="0" err="1"/>
              <a:t>space</a:t>
            </a:r>
            <a:r>
              <a:rPr lang="hu" b="1" dirty="0"/>
              <a:t> </a:t>
            </a:r>
            <a:r>
              <a:rPr lang="hu" dirty="0"/>
              <a:t>is része a karakterkészletnek. Ezután a BPE vagy </a:t>
            </a:r>
            <a:r>
              <a:rPr lang="hu" dirty="0" err="1"/>
              <a:t>Unigram</a:t>
            </a:r>
            <a:r>
              <a:rPr lang="hu" dirty="0"/>
              <a:t> algoritmusokat használja a megfelelő szókincs összeállításához. </a:t>
            </a:r>
          </a:p>
          <a:p>
            <a:pPr marL="0" indent="0" algn="l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586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42071" y="971850"/>
            <a:ext cx="432634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SZÖVEG TISZÍTÁS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74644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lang="hu-HU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F7CFDDEC-B4A2-42FE-B1CB-30BA179D07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Szótárban lévő szavak relevanciájának növelése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394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517583" y="1434600"/>
            <a:ext cx="348818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95518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u-HU" dirty="0"/>
              <a:t>Cél, hogy a tanuló adathalmazt képző szövegből (</a:t>
            </a:r>
            <a:r>
              <a:rPr lang="hu-HU" b="1" dirty="0"/>
              <a:t>corpus</a:t>
            </a:r>
            <a:r>
              <a:rPr lang="hu-HU" dirty="0"/>
              <a:t>) egy szavakból, alszavakból vagy karakterekből felépülő gyűjteményt készítsünk oly módon, hogy azzal a gépi tanuló modell minél hatékonyabban tudjon dolgozni.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2904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1125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SZÖVEG TISZTÍTÁS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Irrelevánsan gyakori szavak eltávolítása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Toldalékok és ragok eltávolítása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Szavak egységesítése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b="1" dirty="0">
                <a:latin typeface="Rajdhani"/>
                <a:ea typeface="Rajdhani"/>
                <a:cs typeface="Rajdhani"/>
                <a:sym typeface="Rajdhani"/>
              </a:rPr>
              <a:t>STOP WORDS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b="1" dirty="0">
                <a:latin typeface="Rajdhani"/>
                <a:ea typeface="Rajdhani"/>
                <a:cs typeface="Rajdhani"/>
                <a:sym typeface="Rajdhani"/>
              </a:rPr>
              <a:t>STEMMING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b="1" dirty="0">
                <a:latin typeface="Rajdhani"/>
                <a:ea typeface="Rajdhani"/>
                <a:cs typeface="Rajdhani"/>
                <a:sym typeface="Rajdhani"/>
              </a:rPr>
              <a:t>LEMMATIZATION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STOP WORDS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Olyan szavak </a:t>
            </a:r>
            <a:r>
              <a:rPr lang="hu-HU" dirty="0"/>
              <a:t>összessége,</a:t>
            </a:r>
            <a:r>
              <a:rPr lang="hu-HU" dirty="0">
                <a:solidFill>
                  <a:srgbClr val="F3F3F3"/>
                </a:solidFill>
              </a:rPr>
              <a:t> amelyek az </a:t>
            </a:r>
            <a:r>
              <a:rPr lang="hu-HU" b="1" dirty="0">
                <a:solidFill>
                  <a:srgbClr val="F3F3F3"/>
                </a:solidFill>
              </a:rPr>
              <a:t>adott nyelvben </a:t>
            </a:r>
            <a:r>
              <a:rPr lang="hu-HU" dirty="0">
                <a:solidFill>
                  <a:srgbClr val="F3F3F3"/>
                </a:solidFill>
              </a:rPr>
              <a:t>túlságosan </a:t>
            </a:r>
            <a:r>
              <a:rPr lang="hu-HU" b="1" dirty="0">
                <a:solidFill>
                  <a:srgbClr val="F3F3F3"/>
                </a:solidFill>
              </a:rPr>
              <a:t>gyakran</a:t>
            </a:r>
            <a:r>
              <a:rPr lang="hu-HU" dirty="0">
                <a:solidFill>
                  <a:srgbClr val="F3F3F3"/>
                </a:solidFill>
              </a:rPr>
              <a:t> fordulnak elő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Nyelv specifikusan</a:t>
            </a:r>
            <a:r>
              <a:rPr lang="hu-HU" dirty="0">
                <a:solidFill>
                  <a:srgbClr val="F3F3F3"/>
                </a:solidFill>
              </a:rPr>
              <a:t> statisztikai </a:t>
            </a:r>
            <a:r>
              <a:rPr lang="hu-HU" dirty="0"/>
              <a:t>úton</a:t>
            </a:r>
            <a:r>
              <a:rPr lang="hu-HU" dirty="0">
                <a:solidFill>
                  <a:srgbClr val="F3F3F3"/>
                </a:solidFill>
              </a:rPr>
              <a:t> kerülnek meghatározásra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Alkalmazásuk: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Információ kinyerés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Kulcsszavak meghatározása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Szűrés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8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STEMMING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3D499D2-1FBC-4EB0-85A9-EBD83FEA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42" y="1593027"/>
            <a:ext cx="6245306" cy="2331403"/>
          </a:xfrm>
          <a:prstGeom prst="rect">
            <a:avLst/>
          </a:prstGeom>
        </p:spPr>
      </p:pic>
      <p:sp>
        <p:nvSpPr>
          <p:cNvPr id="11" name="Google Shape;202;p35">
            <a:extLst>
              <a:ext uri="{FF2B5EF4-FFF2-40B4-BE49-F238E27FC236}">
                <a16:creationId xmlns:a16="http://schemas.microsoft.com/office/drawing/2014/main" id="{D6A31D02-EF04-4B01-9141-0D0312EB3A99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</a:t>
            </a:r>
            <a:r>
              <a:rPr lang="hu-HU" sz="1000" dirty="0">
                <a:hlinkClick r:id="rId4"/>
              </a:rPr>
              <a:t>https://devopedia.org/stemming</a:t>
            </a:r>
            <a:endParaRPr lang="hu-HU" sz="1000" dirty="0"/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113794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STEMMING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 szavakban található ragok és toldalékok eltávolításával történő szótő képzés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Algoritmus fajták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Szabály alapú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Statisztika alapú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Alkalmazásuk: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Szinonima képzés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Lekérdezés kibővítés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Összevetések pontosságának növelése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6A3C121-DA03-49CA-AA3F-C4962BF7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33" y="1903227"/>
            <a:ext cx="3112765" cy="2336505"/>
          </a:xfrm>
          <a:prstGeom prst="rect">
            <a:avLst/>
          </a:prstGeom>
        </p:spPr>
      </p:pic>
      <p:sp>
        <p:nvSpPr>
          <p:cNvPr id="6" name="Google Shape;202;p35">
            <a:extLst>
              <a:ext uri="{FF2B5EF4-FFF2-40B4-BE49-F238E27FC236}">
                <a16:creationId xmlns:a16="http://schemas.microsoft.com/office/drawing/2014/main" id="{0CBBFE25-8C9C-4631-885B-CCCB289C716C}"/>
              </a:ext>
            </a:extLst>
          </p:cNvPr>
          <p:cNvSpPr txBox="1">
            <a:spLocks/>
          </p:cNvSpPr>
          <p:nvPr/>
        </p:nvSpPr>
        <p:spPr>
          <a:xfrm>
            <a:off x="5201233" y="4369927"/>
            <a:ext cx="2502363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</a:t>
            </a:r>
            <a:r>
              <a:rPr lang="hu-HU" sz="1000" dirty="0">
                <a:hlinkClick r:id="rId4"/>
              </a:rPr>
              <a:t>https://devopedia.org/stemming</a:t>
            </a:r>
            <a:endParaRPr lang="hu-HU" sz="1000" dirty="0"/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331383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LEMMATIZATION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Alapszavak beazonosítása, szavak egységesítése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F06F017-3F9C-4C81-9655-971AC457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12525"/>
            <a:ext cx="5334000" cy="1485900"/>
          </a:xfrm>
          <a:prstGeom prst="rect">
            <a:avLst/>
          </a:prstGeom>
        </p:spPr>
      </p:pic>
      <p:sp>
        <p:nvSpPr>
          <p:cNvPr id="6" name="Google Shape;202;p35">
            <a:extLst>
              <a:ext uri="{FF2B5EF4-FFF2-40B4-BE49-F238E27FC236}">
                <a16:creationId xmlns:a16="http://schemas.microsoft.com/office/drawing/2014/main" id="{D3CCC535-C402-43F3-9F75-EF8F372380D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https://devopedia.org/lemmatization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94185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ÁTTEKINTÉS</a:t>
            </a:r>
            <a:endParaRPr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r>
              <a:rPr lang="hu-HU" dirty="0"/>
              <a:t>DATAFLOW</a:t>
            </a:r>
            <a:endParaRPr dirty="0"/>
          </a:p>
        </p:txBody>
      </p:sp>
      <p:sp>
        <p:nvSpPr>
          <p:cNvPr id="684" name="Google Shape;684;p35"/>
          <p:cNvSpPr txBox="1">
            <a:spLocks noGrp="1"/>
          </p:cNvSpPr>
          <p:nvPr>
            <p:ph type="subTitle" idx="1"/>
          </p:nvPr>
        </p:nvSpPr>
        <p:spPr>
          <a:xfrm>
            <a:off x="380555" y="1909450"/>
            <a:ext cx="2910882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Programozási paradigma amit átvesz a mesterséges intelligencia kutatás</a:t>
            </a:r>
            <a:endParaRPr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LOCAL</a:t>
            </a:r>
            <a:endParaRPr dirty="0"/>
          </a:p>
        </p:txBody>
      </p:sp>
      <p:sp>
        <p:nvSpPr>
          <p:cNvPr id="686" name="Google Shape;686;p35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NLP nagy számítási igényű terület </a:t>
            </a:r>
            <a:endParaRPr dirty="0"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4"/>
          </p:nvPr>
        </p:nvSpPr>
        <p:spPr>
          <a:xfrm>
            <a:off x="6296160" y="3891498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CLOUD</a:t>
            </a:r>
            <a:endParaRPr dirty="0"/>
          </a:p>
        </p:txBody>
      </p:sp>
      <p:sp>
        <p:nvSpPr>
          <p:cNvPr id="688" name="Google Shape;688;p35"/>
          <p:cNvSpPr txBox="1">
            <a:spLocks noGrp="1"/>
          </p:cNvSpPr>
          <p:nvPr>
            <p:ph type="subTitle" idx="5"/>
          </p:nvPr>
        </p:nvSpPr>
        <p:spPr>
          <a:xfrm>
            <a:off x="5868478" y="3168542"/>
            <a:ext cx="2691075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ML mint szolgáltatás. Cél az ipari és kutatási igények kielégítése</a:t>
            </a:r>
            <a:endParaRPr dirty="0"/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PYTHON</a:t>
            </a:r>
            <a:endParaRPr dirty="0"/>
          </a:p>
        </p:txBody>
      </p:sp>
      <p:sp>
        <p:nvSpPr>
          <p:cNvPr id="690" name="Google Shape;690;p35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Egyszerű és hatékony programozási nyelv</a:t>
            </a:r>
            <a:endParaRPr dirty="0"/>
          </a:p>
        </p:txBody>
      </p:sp>
      <p:sp>
        <p:nvSpPr>
          <p:cNvPr id="2" name="Google Shape;687;p35">
            <a:extLst>
              <a:ext uri="{FF2B5EF4-FFF2-40B4-BE49-F238E27FC236}">
                <a16:creationId xmlns:a16="http://schemas.microsoft.com/office/drawing/2014/main" id="{8D836358-70A3-45F2-BD3B-00617E512074}"/>
              </a:ext>
            </a:extLst>
          </p:cNvPr>
          <p:cNvSpPr txBox="1">
            <a:spLocks/>
          </p:cNvSpPr>
          <p:nvPr/>
        </p:nvSpPr>
        <p:spPr>
          <a:xfrm>
            <a:off x="892830" y="3893996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dirty="0"/>
              <a:t>NOTEBOOK</a:t>
            </a:r>
          </a:p>
        </p:txBody>
      </p:sp>
      <p:sp>
        <p:nvSpPr>
          <p:cNvPr id="3" name="Google Shape;688;p35">
            <a:extLst>
              <a:ext uri="{FF2B5EF4-FFF2-40B4-BE49-F238E27FC236}">
                <a16:creationId xmlns:a16="http://schemas.microsoft.com/office/drawing/2014/main" id="{9035F905-6941-40D7-9831-D2566CBE2D15}"/>
              </a:ext>
            </a:extLst>
          </p:cNvPr>
          <p:cNvSpPr txBox="1">
            <a:spLocks/>
          </p:cNvSpPr>
          <p:nvPr/>
        </p:nvSpPr>
        <p:spPr>
          <a:xfrm>
            <a:off x="511993" y="3330311"/>
            <a:ext cx="26910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/>
              <a:t>Olyan szerkesztő felület, amely a </a:t>
            </a:r>
            <a:r>
              <a:rPr lang="hu-HU" dirty="0" err="1"/>
              <a:t>dataflow</a:t>
            </a:r>
            <a:r>
              <a:rPr lang="hu-HU" dirty="0"/>
              <a:t> mechanizmust kódszinten kezeli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dirty="0"/>
              <a:t>LEMMATIZATION VS STEMMING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F3F3F3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9F323DC-7996-4EE4-8154-7F11A296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2355400"/>
            <a:ext cx="3800475" cy="1200150"/>
          </a:xfrm>
          <a:prstGeom prst="rect">
            <a:avLst/>
          </a:prstGeom>
        </p:spPr>
      </p:pic>
      <p:sp>
        <p:nvSpPr>
          <p:cNvPr id="7" name="Google Shape;202;p35">
            <a:extLst>
              <a:ext uri="{FF2B5EF4-FFF2-40B4-BE49-F238E27FC236}">
                <a16:creationId xmlns:a16="http://schemas.microsoft.com/office/drawing/2014/main" id="{F531816D-BC26-4ECE-A156-37380B4FA00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https://devopedia.org/lemmatization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1804169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/>
              </a:rPr>
              <a:t>Lakatos.robert</a:t>
            </a:r>
            <a:r>
              <a:rPr lang="en" sz="1400" dirty="0">
                <a:solidFill>
                  <a:srgbClr val="F3F3F3"/>
                </a:solidFill>
                <a:latin typeface="Fira Sans Condensed Light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42071" y="971850"/>
            <a:ext cx="432634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N-</a:t>
            </a:r>
            <a:r>
              <a:rPr lang="hu-HU" dirty="0" err="1"/>
              <a:t>gram</a:t>
            </a:r>
            <a:endParaRPr dirty="0" err="1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5165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F7CFDDEC-B4A2-42FE-B1CB-30BA179D07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u-HU" dirty="0"/>
              <a:t>Szótár képzés: karakter vagy szó alapú </a:t>
            </a:r>
            <a:r>
              <a:rPr lang="hu-HU" dirty="0" err="1"/>
              <a:t>tokenizáció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277973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N-gram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buNone/>
            </a:pPr>
            <a:r>
              <a:rPr lang="hu-HU" dirty="0"/>
              <a:t>Az N-gramm modell egy </a:t>
            </a:r>
            <a:r>
              <a:rPr lang="hu-HU" b="1" dirty="0"/>
              <a:t>valószínűségen </a:t>
            </a:r>
            <a:r>
              <a:rPr lang="hu-HU" dirty="0"/>
              <a:t>alapuló nyelvi modell, amely a következő elem előrejelzésére szolgál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A természetes szövegek feldolgozásában számos területen használják. Mint például </a:t>
            </a:r>
            <a:r>
              <a:rPr lang="hu-HU" err="1"/>
              <a:t>tokenizáció</a:t>
            </a:r>
            <a:r>
              <a:rPr lang="hu-HU" dirty="0"/>
              <a:t>, TF-IDF vagy beágyazás.</a:t>
            </a:r>
          </a:p>
          <a:p>
            <a:pPr marL="0" lvl="0" indent="0" algn="l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0" indent="0">
              <a:buNone/>
            </a:pPr>
            <a:r>
              <a:rPr lang="hu-HU" dirty="0"/>
              <a:t>Alkalmazzák mind a karakterek mind a szavak szintjén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N megadja a kiválasztandó elemek számát</a:t>
            </a:r>
          </a:p>
          <a:p>
            <a:pPr marL="0" indent="0">
              <a:buFont typeface="Fira Sans Condensed Light"/>
              <a:buNone/>
            </a:pPr>
            <a:endParaRPr lang="hu-HU" dirty="0"/>
          </a:p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N-gram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9FE0A0A9-E7BD-43AD-A9DA-38ACF68C9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3" y="1329046"/>
            <a:ext cx="7849223" cy="2391719"/>
          </a:xfrm>
          <a:prstGeom prst="rect">
            <a:avLst/>
          </a:prstGeom>
        </p:spPr>
      </p:pic>
      <p:sp>
        <p:nvSpPr>
          <p:cNvPr id="5" name="Google Shape;202;p35">
            <a:extLst>
              <a:ext uri="{FF2B5EF4-FFF2-40B4-BE49-F238E27FC236}">
                <a16:creationId xmlns:a16="http://schemas.microsoft.com/office/drawing/2014/main" id="{6D95585E-7118-47A5-8039-6F0B75C3036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/>
              <a:t>Forrás: </a:t>
            </a:r>
            <a:r>
              <a:rPr lang="hu-HU" sz="1000" dirty="0"/>
              <a:t>https://devopedia.org/n-gram-model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70037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42071" y="971850"/>
            <a:ext cx="432634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TOKENIZÁCIÓ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4228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lang="hu-HU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F7CFDDEC-B4A2-42FE-B1CB-30BA179D07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 képzés: karakter vagy szó alap </a:t>
            </a:r>
            <a:r>
              <a:rPr lang="hu-HU" dirty="0" err="1"/>
              <a:t>tokenizáció</a:t>
            </a:r>
            <a:endParaRPr dirty="0" err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517583" y="1434600"/>
            <a:ext cx="348818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95518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u-HU" dirty="0"/>
              <a:t>Cél, hogy a tanuló adathalmazt képző szövegből (</a:t>
            </a:r>
            <a:r>
              <a:rPr lang="hu-HU" b="1" dirty="0"/>
              <a:t>corpus</a:t>
            </a:r>
            <a:r>
              <a:rPr lang="hu-HU" dirty="0"/>
              <a:t>) egy szavakból, alszavakból vagy karakterekből felépülő gyűjteményt készítsünk oly módon, hogy azzal a gépi tanuló modell minél hatékonyabban tudjon dolgozni.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2904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TOKENIZÁCIÓ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A mondatok szavakra, szórészekre vagy karakterekre történő darabolása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>
              <a:buNone/>
            </a:pPr>
            <a:r>
              <a:rPr lang="hu-HU" dirty="0"/>
              <a:t>Fajtái:</a:t>
            </a:r>
          </a:p>
          <a:p>
            <a:pPr marL="0" lvl="0" indent="0">
              <a:buNone/>
            </a:pPr>
            <a:endParaRPr lang="hu-H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/>
              <a:t>Karakter alapú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/>
              <a:t>Szó, </a:t>
            </a:r>
            <a:r>
              <a:rPr lang="hu-HU" dirty="0" err="1"/>
              <a:t>alszó</a:t>
            </a:r>
            <a:r>
              <a:rPr lang="hu-HU" dirty="0"/>
              <a:t> alapú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indent="0">
              <a:buNone/>
            </a:pPr>
            <a:r>
              <a:rPr lang="hu-HU" dirty="0"/>
              <a:t>Cél: A feldolgozni kívánt adathalmaz szavakra vagy karakterekre történő tördelése olyan módon hogy az analízishez felhasznált gépi tanuló eljárás a saját szótára segítségével azt beazonosítani tudja.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Trade-</a:t>
            </a:r>
            <a:r>
              <a:rPr lang="hu-HU" b="1" dirty="0" err="1"/>
              <a:t>off</a:t>
            </a:r>
            <a:r>
              <a:rPr lang="hu-HU" dirty="0"/>
              <a:t>: méret </a:t>
            </a:r>
            <a:r>
              <a:rPr lang="hu-HU" dirty="0" err="1"/>
              <a:t>vs</a:t>
            </a:r>
            <a:r>
              <a:rPr lang="hu-HU" dirty="0"/>
              <a:t> hatékonyság</a:t>
            </a:r>
            <a:endParaRPr lang="hu-HU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 algn="l" rtl="0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76796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927D51-EBF1-40A3-90D7-A90EBE28562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E15577-D093-4A8C-A21D-9A471E813548}"/>
</file>

<file path=customXml/itemProps3.xml><?xml version="1.0" encoding="utf-8"?>
<ds:datastoreItem xmlns:ds="http://schemas.openxmlformats.org/officeDocument/2006/customXml" ds:itemID="{8BFF0178-9791-45B5-9E28-C55A633C07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387</Words>
  <Application>Microsoft Office PowerPoint</Application>
  <PresentationFormat>Diavetítés a képernyőre (16:9 oldalarány)</PresentationFormat>
  <Paragraphs>106</Paragraphs>
  <Slides>31</Slides>
  <Notes>31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2" baseType="lpstr">
      <vt:lpstr>Ai Tech Agency by Slidesgo</vt:lpstr>
      <vt:lpstr>AI &amp; NLP</vt:lpstr>
      <vt:lpstr>ÁTTEKINTÉS</vt:lpstr>
      <vt:lpstr>ÁTTEKINTÉS</vt:lpstr>
      <vt:lpstr>N-gram</vt:lpstr>
      <vt:lpstr>N-gram</vt:lpstr>
      <vt:lpstr>N-gram</vt:lpstr>
      <vt:lpstr>TOKENIZÁCIÓ</vt:lpstr>
      <vt:lpstr>SZÓTÁR</vt:lpstr>
      <vt:lpstr>TOKENIZÁCIÓ</vt:lpstr>
      <vt:lpstr>WORDLEVEL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SZÖVEG TISZÍTÁS</vt:lpstr>
      <vt:lpstr>SZÓTÁR</vt:lpstr>
      <vt:lpstr>SZÖVEG TISZTÍTÁS</vt:lpstr>
      <vt:lpstr>STOP WORDS</vt:lpstr>
      <vt:lpstr>STEMMING</vt:lpstr>
      <vt:lpstr>STEMMING</vt:lpstr>
      <vt:lpstr>LEMMATIZATION</vt:lpstr>
      <vt:lpstr>LEMMATIZATION VS STEMMING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opell</dc:creator>
  <cp:lastModifiedBy>Lakatos Róbert</cp:lastModifiedBy>
  <cp:revision>324</cp:revision>
  <dcterms:modified xsi:type="dcterms:W3CDTF">2021-02-27T07:11:33Z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